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</p:sldIdLst>
  <p:sldSz cx="21599525" cy="32398970"/>
  <p:notesSz cx="6760845" cy="9942195"/>
  <p:custDataLst>
    <p:tags r:id="rId8"/>
  </p:custDataLst>
  <p:defaultTextStyle>
    <a:defPPr>
      <a:defRPr lang="zh-CN"/>
    </a:defPPr>
    <a:lvl1pPr marL="0" algn="l" defTabSz="3085465" rtl="0" eaLnBrk="1" latinLnBrk="0" hangingPunct="1">
      <a:defRPr sz="6075" kern="1200">
        <a:solidFill>
          <a:schemeClr val="tx1"/>
        </a:solidFill>
        <a:latin typeface="+mn-lt"/>
        <a:ea typeface="+mn-ea"/>
        <a:cs typeface="+mn-cs"/>
      </a:defRPr>
    </a:lvl1pPr>
    <a:lvl2pPr marL="1543050" algn="l" defTabSz="3085465" rtl="0" eaLnBrk="1" latinLnBrk="0" hangingPunct="1">
      <a:defRPr sz="6075" kern="1200">
        <a:solidFill>
          <a:schemeClr val="tx1"/>
        </a:solidFill>
        <a:latin typeface="+mn-lt"/>
        <a:ea typeface="+mn-ea"/>
        <a:cs typeface="+mn-cs"/>
      </a:defRPr>
    </a:lvl2pPr>
    <a:lvl3pPr marL="3085465" algn="l" defTabSz="3085465" rtl="0" eaLnBrk="1" latinLnBrk="0" hangingPunct="1">
      <a:defRPr sz="6075" kern="1200">
        <a:solidFill>
          <a:schemeClr val="tx1"/>
        </a:solidFill>
        <a:latin typeface="+mn-lt"/>
        <a:ea typeface="+mn-ea"/>
        <a:cs typeface="+mn-cs"/>
      </a:defRPr>
    </a:lvl3pPr>
    <a:lvl4pPr marL="4628515" algn="l" defTabSz="3085465" rtl="0" eaLnBrk="1" latinLnBrk="0" hangingPunct="1">
      <a:defRPr sz="6075" kern="1200">
        <a:solidFill>
          <a:schemeClr val="tx1"/>
        </a:solidFill>
        <a:latin typeface="+mn-lt"/>
        <a:ea typeface="+mn-ea"/>
        <a:cs typeface="+mn-cs"/>
      </a:defRPr>
    </a:lvl4pPr>
    <a:lvl5pPr marL="6171565" algn="l" defTabSz="3085465" rtl="0" eaLnBrk="1" latinLnBrk="0" hangingPunct="1">
      <a:defRPr sz="6075" kern="1200">
        <a:solidFill>
          <a:schemeClr val="tx1"/>
        </a:solidFill>
        <a:latin typeface="+mn-lt"/>
        <a:ea typeface="+mn-ea"/>
        <a:cs typeface="+mn-cs"/>
      </a:defRPr>
    </a:lvl5pPr>
    <a:lvl6pPr marL="7713980" algn="l" defTabSz="3085465" rtl="0" eaLnBrk="1" latinLnBrk="0" hangingPunct="1">
      <a:defRPr sz="6075" kern="1200">
        <a:solidFill>
          <a:schemeClr val="tx1"/>
        </a:solidFill>
        <a:latin typeface="+mn-lt"/>
        <a:ea typeface="+mn-ea"/>
        <a:cs typeface="+mn-cs"/>
      </a:defRPr>
    </a:lvl6pPr>
    <a:lvl7pPr marL="9257030" algn="l" defTabSz="3085465" rtl="0" eaLnBrk="1" latinLnBrk="0" hangingPunct="1">
      <a:defRPr sz="6075" kern="1200">
        <a:solidFill>
          <a:schemeClr val="tx1"/>
        </a:solidFill>
        <a:latin typeface="+mn-lt"/>
        <a:ea typeface="+mn-ea"/>
        <a:cs typeface="+mn-cs"/>
      </a:defRPr>
    </a:lvl7pPr>
    <a:lvl8pPr marL="10799445" algn="l" defTabSz="3085465" rtl="0" eaLnBrk="1" latinLnBrk="0" hangingPunct="1">
      <a:defRPr sz="6075" kern="1200">
        <a:solidFill>
          <a:schemeClr val="tx1"/>
        </a:solidFill>
        <a:latin typeface="+mn-lt"/>
        <a:ea typeface="+mn-ea"/>
        <a:cs typeface="+mn-cs"/>
      </a:defRPr>
    </a:lvl8pPr>
    <a:lvl9pPr marL="12342495" algn="l" defTabSz="3085465" rtl="0" eaLnBrk="1" latinLnBrk="0" hangingPunct="1">
      <a:defRPr sz="607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76" autoAdjust="0"/>
    <p:restoredTop sz="94660"/>
  </p:normalViewPr>
  <p:slideViewPr>
    <p:cSldViewPr snapToGrid="0">
      <p:cViewPr>
        <p:scale>
          <a:sx n="10" d="100"/>
          <a:sy n="10" d="100"/>
        </p:scale>
        <p:origin x="3978" y="14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2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99941" y="17017128"/>
            <a:ext cx="16199644" cy="78223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670"/>
            </a:lvl1pPr>
            <a:lvl2pPr marL="1080135" indent="0" algn="ctr">
              <a:buNone/>
              <a:defRPr sz="4725"/>
            </a:lvl2pPr>
            <a:lvl3pPr marL="2160270" indent="0" algn="ctr">
              <a:buNone/>
              <a:defRPr sz="4250"/>
            </a:lvl3pPr>
            <a:lvl4pPr marL="3239770" indent="0" algn="ctr">
              <a:buNone/>
              <a:defRPr sz="3780"/>
            </a:lvl4pPr>
            <a:lvl5pPr marL="4319905" indent="0" algn="ctr">
              <a:buNone/>
              <a:defRPr sz="3780"/>
            </a:lvl5pPr>
            <a:lvl6pPr marL="5400040" indent="0" algn="ctr">
              <a:buNone/>
              <a:defRPr sz="3780"/>
            </a:lvl6pPr>
            <a:lvl7pPr marL="6480175" indent="0" algn="ctr">
              <a:buNone/>
              <a:defRPr sz="3780"/>
            </a:lvl7pPr>
            <a:lvl8pPr marL="7559675" indent="0" algn="ctr">
              <a:buNone/>
              <a:defRPr sz="3780"/>
            </a:lvl8pPr>
            <a:lvl9pPr marL="8639810" indent="0" algn="ctr">
              <a:buNone/>
              <a:defRPr sz="378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 userDrawn="1"/>
        </p:nvCxnSpPr>
        <p:spPr>
          <a:xfrm>
            <a:off x="0" y="31235093"/>
            <a:ext cx="21599525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99525" cy="32462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2160270" rtl="0" eaLnBrk="1" latinLnBrk="0" hangingPunct="1">
        <a:lnSpc>
          <a:spcPct val="90000"/>
        </a:lnSpc>
        <a:spcBef>
          <a:spcPct val="0"/>
        </a:spcBef>
        <a:buNone/>
        <a:defRPr sz="103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750" indent="-539750" algn="l" defTabSz="2160270" rtl="0" eaLnBrk="1" latinLnBrk="0" hangingPunct="1">
        <a:lnSpc>
          <a:spcPct val="90000"/>
        </a:lnSpc>
        <a:spcBef>
          <a:spcPts val="2360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20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3pPr>
      <a:lvl4pPr marL="3780155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4pPr>
      <a:lvl5pPr marL="4860290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5pPr>
      <a:lvl6pPr marL="5939790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6pPr>
      <a:lvl7pPr marL="7019925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7pPr>
      <a:lvl8pPr marL="8100060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8pPr>
      <a:lvl9pPr marL="9180195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1pPr>
      <a:lvl2pPr marL="108013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2pPr>
      <a:lvl3pPr marL="216027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3pPr>
      <a:lvl4pPr marL="323977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4pPr>
      <a:lvl5pPr marL="431990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4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6pPr>
      <a:lvl7pPr marL="648017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7pPr>
      <a:lvl8pPr marL="755967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8pPr>
      <a:lvl9pPr marL="863981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619330" y="4034540"/>
            <a:ext cx="18359596" cy="224673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CN" altLang="en-US" sz="7500" b="1" dirty="0">
                <a:solidFill>
                  <a:srgbClr val="2A89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海报制作说明</a:t>
            </a:r>
            <a:endParaRPr lang="zh-CN" altLang="en-US" sz="7500" b="1" dirty="0">
              <a:solidFill>
                <a:srgbClr val="2A89C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99306" y="5902780"/>
            <a:ext cx="16199644" cy="11138311"/>
          </a:xfrm>
        </p:spPr>
        <p:txBody>
          <a:bodyPr/>
          <a:lstStyle/>
          <a:p>
            <a:pPr marL="1143000" indent="-1143000" algn="just">
              <a:lnSpc>
                <a:spcPct val="150000"/>
              </a:lnSpc>
              <a:spcBef>
                <a:spcPts val="4000"/>
              </a:spcBef>
              <a:buAutoNum type="arabicPeriod"/>
            </a:pPr>
            <a:r>
              <a:rPr lang="zh-CN" altLang="en-US" sz="7000" dirty="0">
                <a:latin typeface="黑体" panose="02010609060101010101" pitchFamily="49" charset="-122"/>
                <a:ea typeface="黑体" panose="02010609060101010101" pitchFamily="49" charset="-122"/>
              </a:rPr>
              <a:t>请按照本文件第二页模板示例制作海报。建议能够以较多的图片配合较少的文字介绍自己的研究成果。</a:t>
            </a:r>
            <a:endParaRPr lang="en-US" altLang="zh-CN" sz="7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143000" indent="-1143000" algn="just">
              <a:lnSpc>
                <a:spcPct val="150000"/>
              </a:lnSpc>
              <a:spcBef>
                <a:spcPts val="4000"/>
              </a:spcBef>
              <a:buAutoNum type="arabicPeriod"/>
            </a:pPr>
            <a:r>
              <a:rPr lang="zh-CN" altLang="en-US" sz="7000" dirty="0">
                <a:latin typeface="黑体" panose="02010609060101010101" pitchFamily="49" charset="-122"/>
                <a:ea typeface="黑体" panose="02010609060101010101" pitchFamily="49" charset="-122"/>
              </a:rPr>
              <a:t>海报尺寸为：高</a:t>
            </a:r>
            <a:r>
              <a:rPr lang="en-US" altLang="zh-CN" sz="7000" dirty="0">
                <a:latin typeface="黑体" panose="02010609060101010101" pitchFamily="49" charset="-122"/>
                <a:ea typeface="黑体" panose="02010609060101010101" pitchFamily="49" charset="-122"/>
              </a:rPr>
              <a:t>120cm</a:t>
            </a:r>
            <a:r>
              <a:rPr lang="zh-CN" altLang="en-US" sz="7000" dirty="0">
                <a:latin typeface="黑体" panose="02010609060101010101" pitchFamily="49" charset="-122"/>
                <a:ea typeface="黑体" panose="02010609060101010101" pitchFamily="49" charset="-122"/>
              </a:rPr>
              <a:t>，宽</a:t>
            </a:r>
            <a:r>
              <a:rPr lang="en-US" altLang="zh-CN" sz="7000" dirty="0">
                <a:latin typeface="黑体" panose="02010609060101010101" pitchFamily="49" charset="-122"/>
                <a:ea typeface="黑体" panose="02010609060101010101" pitchFamily="49" charset="-122"/>
              </a:rPr>
              <a:t>90cm</a:t>
            </a:r>
            <a:r>
              <a:rPr lang="zh-CN" altLang="en-US" sz="7000" dirty="0">
                <a:latin typeface="黑体" panose="02010609060101010101" pitchFamily="49" charset="-122"/>
                <a:ea typeface="黑体" panose="02010609060101010101" pitchFamily="49" charset="-122"/>
              </a:rPr>
              <a:t>，海报中的图像应具有较高分辨率以保证打印质量，海报由会务组统一打印制作。</a:t>
            </a:r>
            <a:endParaRPr lang="en-US" altLang="zh-CN" sz="7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143000" indent="-1143000" algn="just">
              <a:lnSpc>
                <a:spcPct val="150000"/>
              </a:lnSpc>
              <a:spcBef>
                <a:spcPts val="4000"/>
              </a:spcBef>
              <a:buAutoNum type="arabicPeriod"/>
            </a:pPr>
            <a:endParaRPr lang="zh-CN" altLang="en-US" sz="7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6910" y="17595850"/>
            <a:ext cx="19788505" cy="9912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..黑体UI-韩语" panose="02000000000000000000" pitchFamily="2" charset="-128"/>
              </a:rPr>
              <a:t>海报制作文本规范说明：</a:t>
            </a:r>
            <a:endParaRPr lang="en-US" altLang="zh-CN" dirty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..黑体UI-韩语" panose="02000000000000000000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  <a:cs typeface="..黑体UI-韩语" panose="02000000000000000000" pitchFamily="2" charset="-128"/>
              </a:rPr>
              <a:t>      标题字体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：微软雅黑            字号：</a:t>
            </a:r>
            <a:r>
              <a:rPr lang="en-US" altLang="zh-CN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70</a:t>
            </a:r>
            <a:endParaRPr lang="en-US" altLang="zh-CN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作者字体：仿宋（加粗）   </a:t>
            </a:r>
            <a:r>
              <a:rPr lang="en-US" altLang="zh-CN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字号：</a:t>
            </a:r>
            <a:r>
              <a:rPr lang="en-US" altLang="zh-CN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45</a:t>
            </a:r>
            <a:endParaRPr lang="en-US" altLang="zh-CN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单位字体：仿宋                字号：</a:t>
            </a:r>
            <a:r>
              <a:rPr lang="en-US" altLang="zh-CN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40</a:t>
            </a:r>
            <a:endParaRPr lang="en-US" altLang="zh-CN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正文小标题字体：黑体        </a:t>
            </a:r>
            <a:r>
              <a:rPr lang="en-US" altLang="zh-CN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</a:t>
            </a: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字号：</a:t>
            </a:r>
            <a:r>
              <a:rPr lang="en-US" altLang="zh-CN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28</a:t>
            </a:r>
            <a:endParaRPr lang="en-US" altLang="zh-CN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正文字体：楷体                字号：</a:t>
            </a:r>
            <a:r>
              <a:rPr lang="en-US" altLang="zh-CN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28</a:t>
            </a:r>
            <a:endParaRPr lang="en-US" altLang="zh-CN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行间距：</a:t>
            </a:r>
            <a:r>
              <a:rPr lang="en-US" altLang="zh-CN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1.5</a:t>
            </a:r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8" y="4560"/>
            <a:ext cx="21599529" cy="33142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8" y="4560"/>
            <a:ext cx="21599529" cy="3314213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11346648" y="26755756"/>
            <a:ext cx="9541133" cy="41124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585065" y="25893168"/>
            <a:ext cx="10010677" cy="4975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1346649" y="21261048"/>
            <a:ext cx="9541133" cy="5106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855914" y="17257343"/>
            <a:ext cx="9905323" cy="4224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55914" y="7460804"/>
            <a:ext cx="9905323" cy="4162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1428313" y="12318839"/>
            <a:ext cx="9541133" cy="4162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0" y="3899228"/>
            <a:ext cx="21599526" cy="11684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论文标题</a:t>
            </a:r>
            <a:endParaRPr lang="zh-CN" altLang="en-US" sz="7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20955" y="5237452"/>
            <a:ext cx="21599525" cy="783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45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作者</a:t>
            </a:r>
            <a:r>
              <a:rPr lang="en-US" altLang="zh-CN" sz="45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5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，作者</a:t>
            </a:r>
            <a:r>
              <a:rPr lang="en-US" altLang="zh-CN" sz="45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5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45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......</a:t>
            </a:r>
            <a:endParaRPr lang="en-US" altLang="zh-CN" sz="4500" b="1" baseline="30000" dirty="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1" y="6031970"/>
            <a:ext cx="21599526" cy="7067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4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（单位</a:t>
            </a:r>
            <a:r>
              <a:rPr lang="en-US" altLang="zh-CN" sz="4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，单位</a:t>
            </a:r>
            <a:r>
              <a:rPr lang="en-US" altLang="zh-CN" sz="4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4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......</a:t>
            </a:r>
            <a:r>
              <a:rPr lang="zh-CN" altLang="en-US" sz="4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4000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1799690" y="6756247"/>
            <a:ext cx="1800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855914" y="7538513"/>
            <a:ext cx="9783101" cy="100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引言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720090" algn="just">
              <a:lnSpc>
                <a:spcPct val="125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正文</a:t>
            </a:r>
            <a:endParaRPr lang="zh-CN" altLang="en-US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87767" y="17248039"/>
            <a:ext cx="9863871" cy="111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25000"/>
              </a:lnSpc>
            </a:pP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720090" algn="just">
              <a:lnSpc>
                <a:spcPct val="125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正文</a:t>
            </a:r>
            <a:endParaRPr lang="zh-CN" altLang="en-US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1601481" y="26944062"/>
            <a:ext cx="10065999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主要参考文献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720090">
              <a:lnSpc>
                <a:spcPct val="125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720090">
              <a:lnSpc>
                <a:spcPct val="125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1601481" y="21435859"/>
            <a:ext cx="10037207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结论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720090" algn="just">
              <a:lnSpc>
                <a:spcPct val="125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正文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702767" y="25942699"/>
            <a:ext cx="9863871" cy="111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25000"/>
              </a:lnSpc>
            </a:pP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720090" algn="just">
              <a:lnSpc>
                <a:spcPct val="125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正文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57390" y="21999082"/>
            <a:ext cx="9696277" cy="3894085"/>
            <a:chOff x="683252" y="21438732"/>
            <a:chExt cx="9696277" cy="3894085"/>
          </a:xfrm>
        </p:grpSpPr>
        <p:grpSp>
          <p:nvGrpSpPr>
            <p:cNvPr id="24" name="组合 23"/>
            <p:cNvGrpSpPr/>
            <p:nvPr/>
          </p:nvGrpSpPr>
          <p:grpSpPr>
            <a:xfrm>
              <a:off x="1982056" y="24246731"/>
              <a:ext cx="7127019" cy="1086086"/>
              <a:chOff x="1975460" y="23864745"/>
              <a:chExt cx="7127019" cy="1086086"/>
            </a:xfrm>
          </p:grpSpPr>
          <p:sp>
            <p:nvSpPr>
              <p:cNvPr id="98" name="文本框 97"/>
              <p:cNvSpPr txBox="1"/>
              <p:nvPr/>
            </p:nvSpPr>
            <p:spPr>
              <a:xfrm>
                <a:off x="2687618" y="23864746"/>
                <a:ext cx="600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文本框 98"/>
              <p:cNvSpPr txBox="1"/>
              <p:nvPr/>
            </p:nvSpPr>
            <p:spPr>
              <a:xfrm>
                <a:off x="7757405" y="23864745"/>
                <a:ext cx="600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文本框 99"/>
              <p:cNvSpPr txBox="1"/>
              <p:nvPr/>
            </p:nvSpPr>
            <p:spPr>
              <a:xfrm>
                <a:off x="1975460" y="24490456"/>
                <a:ext cx="7127019" cy="46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图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2. .........................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(a) .....................(b) .....................</a:t>
                </a:r>
                <a:endPara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252" y="21438732"/>
              <a:ext cx="4577313" cy="280800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6266" y="21438732"/>
              <a:ext cx="5163263" cy="2808000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11861211" y="17156519"/>
            <a:ext cx="9391958" cy="3871169"/>
            <a:chOff x="11426374" y="18205765"/>
            <a:chExt cx="9391958" cy="3871169"/>
          </a:xfrm>
        </p:grpSpPr>
        <p:pic>
          <p:nvPicPr>
            <p:cNvPr id="30" name="图片 2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5961932" y="18210767"/>
              <a:ext cx="4856400" cy="2883600"/>
            </a:xfrm>
            <a:prstGeom prst="rect">
              <a:avLst/>
            </a:prstGeom>
          </p:spPr>
        </p:pic>
        <p:grpSp>
          <p:nvGrpSpPr>
            <p:cNvPr id="29" name="组合 28"/>
            <p:cNvGrpSpPr/>
            <p:nvPr/>
          </p:nvGrpSpPr>
          <p:grpSpPr>
            <a:xfrm>
              <a:off x="11426374" y="18205765"/>
              <a:ext cx="7691436" cy="3871169"/>
              <a:chOff x="11426374" y="18205765"/>
              <a:chExt cx="7691436" cy="3871169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12828758" y="21103166"/>
                <a:ext cx="6289052" cy="973768"/>
                <a:chOff x="18856091" y="34262757"/>
                <a:chExt cx="8722958" cy="1197348"/>
              </a:xfrm>
            </p:grpSpPr>
            <p:sp>
              <p:nvSpPr>
                <p:cNvPr id="56" name="文本框 55"/>
                <p:cNvSpPr txBox="1"/>
                <p:nvPr/>
              </p:nvSpPr>
              <p:spPr>
                <a:xfrm>
                  <a:off x="18856091" y="34894027"/>
                  <a:ext cx="8722958" cy="5660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CN" altLang="en-US" sz="24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图</a:t>
                  </a:r>
                  <a:r>
                    <a:rPr lang="en-US" altLang="zh-CN" sz="24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4. .......................................(a)...........(b)............</a:t>
                  </a:r>
                  <a:endPara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文本框 56"/>
                <p:cNvSpPr txBox="1"/>
                <p:nvPr/>
              </p:nvSpPr>
              <p:spPr>
                <a:xfrm>
                  <a:off x="19735494" y="34262757"/>
                  <a:ext cx="1086821" cy="6496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(a)</a:t>
                  </a: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文本框 57"/>
                <p:cNvSpPr txBox="1"/>
                <p:nvPr/>
              </p:nvSpPr>
              <p:spPr>
                <a:xfrm>
                  <a:off x="26109038" y="34262757"/>
                  <a:ext cx="977198" cy="6496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(b)</a:t>
                  </a: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5" name="图片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26374" y="18205765"/>
                <a:ext cx="4856400" cy="2883600"/>
              </a:xfrm>
              <a:prstGeom prst="rect">
                <a:avLst/>
              </a:prstGeom>
            </p:spPr>
          </p:pic>
        </p:grpSp>
      </p:grpSp>
      <p:grpSp>
        <p:nvGrpSpPr>
          <p:cNvPr id="46" name="组合 45"/>
          <p:cNvGrpSpPr/>
          <p:nvPr/>
        </p:nvGrpSpPr>
        <p:grpSpPr>
          <a:xfrm>
            <a:off x="959419" y="12456971"/>
            <a:ext cx="9801818" cy="4568372"/>
            <a:chOff x="585281" y="13399802"/>
            <a:chExt cx="9801818" cy="4568372"/>
          </a:xfrm>
        </p:grpSpPr>
        <p:sp>
          <p:nvSpPr>
            <p:cNvPr id="19" name="文本框 18"/>
            <p:cNvSpPr txBox="1"/>
            <p:nvPr/>
          </p:nvSpPr>
          <p:spPr>
            <a:xfrm>
              <a:off x="3009058" y="17507799"/>
              <a:ext cx="5073015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1. ............</a:t>
              </a: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(a)</a:t>
              </a: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.........</a:t>
              </a:r>
              <a:r>
                <a:rPr lang="en-US" altLang="zh-CN" sz="24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[1]</a:t>
              </a: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(b) ..........</a:t>
              </a:r>
              <a:r>
                <a:rPr lang="en-US" altLang="zh-CN" sz="24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[2]</a:t>
              </a: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06994" y="13491893"/>
              <a:ext cx="4780105" cy="3528000"/>
            </a:xfrm>
            <a:prstGeom prst="rect">
              <a:avLst/>
            </a:prstGeom>
          </p:spPr>
        </p:pic>
        <p:sp>
          <p:nvSpPr>
            <p:cNvPr id="79" name="文本框 78"/>
            <p:cNvSpPr txBox="1"/>
            <p:nvPr/>
          </p:nvSpPr>
          <p:spPr>
            <a:xfrm>
              <a:off x="2769345" y="17021502"/>
              <a:ext cx="600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7697008" y="17024649"/>
              <a:ext cx="600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81" y="13399802"/>
              <a:ext cx="5021712" cy="3610788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259" y="7703067"/>
            <a:ext cx="6704551" cy="3928741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11346648" y="12793553"/>
            <a:ext cx="9863871" cy="576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25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正文</a:t>
            </a:r>
            <a:endParaRPr lang="zh-CN" altLang="en-US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67945" y="31518197"/>
            <a:ext cx="21599525" cy="783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zh-CN" sz="45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作者姓名：邮箱，电话。</a:t>
            </a:r>
            <a:endParaRPr lang="zh-CN" sz="4500" b="1" baseline="30000" dirty="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PP_MARK_KEY" val="8d2376aa-eb98-497a-a073-9b5439ab6ee4"/>
  <p:tag name="COMMONDATA" val="eyJoZGlkIjoiNTg3YzJkM2FiM2ZiM2I1YmFlNmEwMjk1NzI1ZmFmNjg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591</Words>
  <Application>WPS 演示</Application>
  <PresentationFormat>自定义</PresentationFormat>
  <Paragraphs>57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黑体</vt:lpstr>
      <vt:lpstr>Adobe 黑体 Std R</vt:lpstr>
      <vt:lpstr>..黑体UI-韩语</vt:lpstr>
      <vt:lpstr>仿宋</vt:lpstr>
      <vt:lpstr>Times New Roman</vt:lpstr>
      <vt:lpstr>楷体</vt:lpstr>
      <vt:lpstr>Calibri</vt:lpstr>
      <vt:lpstr>等线</vt:lpstr>
      <vt:lpstr>Arial Unicode MS</vt:lpstr>
      <vt:lpstr>Office 主题​​</vt:lpstr>
      <vt:lpstr>海报制作说明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lyn</cp:lastModifiedBy>
  <cp:revision>165</cp:revision>
  <cp:lastPrinted>2022-04-06T08:30:00Z</cp:lastPrinted>
  <dcterms:created xsi:type="dcterms:W3CDTF">2022-04-06T08:30:00Z</dcterms:created>
  <dcterms:modified xsi:type="dcterms:W3CDTF">2023-03-21T09:26:46Z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A098379966034E02ACC71DDE67CD2D37</vt:lpwstr>
  </property>
</Properties>
</file>