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28800425" cy="43200638"/>
  <p:notesSz cx="6858000" cy="9144000"/>
  <p:defaultTextStyle>
    <a:defPPr>
      <a:defRPr lang="zh-CN"/>
    </a:defPPr>
    <a:lvl1pPr algn="l" defTabSz="4113112" rtl="0" fontAlgn="base">
      <a:spcBef>
        <a:spcPct val="0"/>
      </a:spcBef>
      <a:spcAft>
        <a:spcPct val="0"/>
      </a:spcAft>
      <a:defRPr sz="8094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2055800" indent="-1620454" algn="l" defTabSz="4113112" rtl="0" fontAlgn="base">
      <a:spcBef>
        <a:spcPct val="0"/>
      </a:spcBef>
      <a:spcAft>
        <a:spcPct val="0"/>
      </a:spcAft>
      <a:defRPr sz="8094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4113112" indent="-3242420" algn="l" defTabSz="4113112" rtl="0" fontAlgn="base">
      <a:spcBef>
        <a:spcPct val="0"/>
      </a:spcBef>
      <a:spcAft>
        <a:spcPct val="0"/>
      </a:spcAft>
      <a:defRPr sz="8094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6170423" indent="-4864385" algn="l" defTabSz="4113112" rtl="0" fontAlgn="base">
      <a:spcBef>
        <a:spcPct val="0"/>
      </a:spcBef>
      <a:spcAft>
        <a:spcPct val="0"/>
      </a:spcAft>
      <a:defRPr sz="8094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8227735" indent="-6486351" algn="l" defTabSz="4113112" rtl="0" fontAlgn="base">
      <a:spcBef>
        <a:spcPct val="0"/>
      </a:spcBef>
      <a:spcAft>
        <a:spcPct val="0"/>
      </a:spcAft>
      <a:defRPr sz="8094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176729" algn="l" defTabSz="870692" rtl="0" eaLnBrk="1" latinLnBrk="0" hangingPunct="1">
      <a:defRPr sz="8094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612075" algn="l" defTabSz="870692" rtl="0" eaLnBrk="1" latinLnBrk="0" hangingPunct="1">
      <a:defRPr sz="8094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047421" algn="l" defTabSz="870692" rtl="0" eaLnBrk="1" latinLnBrk="0" hangingPunct="1">
      <a:defRPr sz="8094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482767" algn="l" defTabSz="870692" rtl="0" eaLnBrk="1" latinLnBrk="0" hangingPunct="1">
      <a:defRPr sz="8094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>
        <p:scale>
          <a:sx n="33" d="100"/>
          <a:sy n="33" d="100"/>
        </p:scale>
        <p:origin x="-228" y="-78"/>
      </p:cViewPr>
      <p:guideLst>
        <p:guide orient="horz" pos="13606"/>
        <p:guide pos="907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32" y="7070108"/>
            <a:ext cx="24480361" cy="15040222"/>
          </a:xfrm>
        </p:spPr>
        <p:txBody>
          <a:bodyPr anchor="b"/>
          <a:lstStyle>
            <a:lvl1pPr algn="ctr">
              <a:defRPr sz="18898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53" y="22690338"/>
            <a:ext cx="21600319" cy="10430151"/>
          </a:xfrm>
        </p:spPr>
        <p:txBody>
          <a:bodyPr/>
          <a:lstStyle>
            <a:lvl1pPr marL="0" indent="0" algn="ctr">
              <a:buNone/>
              <a:defRPr sz="7559"/>
            </a:lvl1pPr>
            <a:lvl2pPr marL="1440043" indent="0" algn="ctr">
              <a:buNone/>
              <a:defRPr sz="6299"/>
            </a:lvl2pPr>
            <a:lvl3pPr marL="2880086" indent="0" algn="ctr">
              <a:buNone/>
              <a:defRPr sz="5669"/>
            </a:lvl3pPr>
            <a:lvl4pPr marL="4320129" indent="0" algn="ctr">
              <a:buNone/>
              <a:defRPr sz="5040"/>
            </a:lvl4pPr>
            <a:lvl5pPr marL="5760171" indent="0" algn="ctr">
              <a:buNone/>
              <a:defRPr sz="5040"/>
            </a:lvl5pPr>
            <a:lvl6pPr marL="7200214" indent="0" algn="ctr">
              <a:buNone/>
              <a:defRPr sz="5040"/>
            </a:lvl6pPr>
            <a:lvl7pPr marL="8640257" indent="0" algn="ctr">
              <a:buNone/>
              <a:defRPr sz="5040"/>
            </a:lvl7pPr>
            <a:lvl8pPr marL="10080300" indent="0" algn="ctr">
              <a:buNone/>
              <a:defRPr sz="5040"/>
            </a:lvl8pPr>
            <a:lvl9pPr marL="11520343" indent="0" algn="ctr">
              <a:buNone/>
              <a:defRPr sz="504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9B8460-004C-4042-BFB5-AF9332FFDA57}" type="datetimeFigureOut">
              <a:rPr lang="zh-CN" altLang="en-US" smtClean="0"/>
              <a:pPr>
                <a:defRPr/>
              </a:pPr>
              <a:t>2023/5/17 Wednesday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2CD2D-6B56-48DF-ADA9-25EA74501ADD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28800426" cy="3742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911594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C6C39E-B81F-49D1-87D1-041772403E56}" type="datetimeFigureOut">
              <a:rPr lang="zh-CN" altLang="en-US" smtClean="0"/>
              <a:pPr>
                <a:defRPr/>
              </a:pPr>
              <a:t>2023/5/17 Wednesday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F4407-B9FB-4BEA-A50D-0E9CD22A853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69817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0306" y="2300034"/>
            <a:ext cx="6210092" cy="366105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31" y="2300034"/>
            <a:ext cx="18270270" cy="366105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DCBE67-EF32-4AC1-AEC4-100371E08523}" type="datetimeFigureOut">
              <a:rPr lang="zh-CN" altLang="en-US" smtClean="0"/>
              <a:pPr>
                <a:defRPr/>
              </a:pPr>
              <a:t>2023/5/17 Wednesday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D1251-900F-45AE-AEFE-D082FB3A288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704952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F0DBAC-A57B-4852-B4D1-B6F4D693D209}" type="datetimeFigureOut">
              <a:rPr lang="zh-CN" altLang="en-US" smtClean="0"/>
              <a:pPr>
                <a:defRPr/>
              </a:pPr>
              <a:t>2023/5/17 Wednesday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855B9-DBC6-45E9-B0DD-C44AD5804C4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99303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030" y="10770172"/>
            <a:ext cx="24840367" cy="17970262"/>
          </a:xfrm>
        </p:spPr>
        <p:txBody>
          <a:bodyPr anchor="b"/>
          <a:lstStyle>
            <a:lvl1pPr>
              <a:defRPr sz="18898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030" y="28910440"/>
            <a:ext cx="24840367" cy="9450136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40043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8008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20129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4pPr>
            <a:lvl5pPr marL="5760171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5pPr>
            <a:lvl6pPr marL="7200214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6pPr>
            <a:lvl7pPr marL="8640257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7pPr>
            <a:lvl8pPr marL="1008030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8pPr>
            <a:lvl9pPr marL="11520343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033D52-D632-4A8A-93FB-618181CB28FB}" type="datetimeFigureOut">
              <a:rPr lang="zh-CN" altLang="en-US" smtClean="0"/>
              <a:pPr>
                <a:defRPr/>
              </a:pPr>
              <a:t>2023/5/17 Wednesday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E8F0-5057-467C-870C-84BA34FDEDA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4047711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029" y="11500170"/>
            <a:ext cx="12240181" cy="2741040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0215" y="11500170"/>
            <a:ext cx="12240181" cy="2741040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63FD6F-8F95-4021-B6CF-94772CA74DAF}" type="datetimeFigureOut">
              <a:rPr lang="zh-CN" altLang="en-US" smtClean="0"/>
              <a:pPr>
                <a:defRPr/>
              </a:pPr>
              <a:t>2023/5/17 Wednesday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48D51-8180-449A-AD0F-8D13B835E10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589846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300044"/>
            <a:ext cx="24840367" cy="8350126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784" y="10590160"/>
            <a:ext cx="12183928" cy="5190073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784" y="15780233"/>
            <a:ext cx="12183928" cy="23210346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0217" y="10590160"/>
            <a:ext cx="12243932" cy="5190073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0217" y="15780233"/>
            <a:ext cx="12243932" cy="23210346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2A2804-9345-44A7-9290-E2D1CDC5748B}" type="datetimeFigureOut">
              <a:rPr lang="zh-CN" altLang="en-US" smtClean="0"/>
              <a:pPr>
                <a:defRPr/>
              </a:pPr>
              <a:t>2023/5/17 Wednesday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1D73-B821-48EC-9D28-2819014BEF2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328907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2CD621-706F-410A-9C14-896213707368}" type="datetimeFigureOut">
              <a:rPr lang="zh-CN" altLang="en-US" smtClean="0"/>
              <a:pPr>
                <a:defRPr/>
              </a:pPr>
              <a:t>2023/5/17 Wednesday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F499-A327-420F-BE0A-85763DD6054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939107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195DCC-9F63-4FAA-8CBA-C4A7E2FF0E97}" type="datetimeFigureOut">
              <a:rPr lang="zh-CN" altLang="en-US" smtClean="0"/>
              <a:pPr>
                <a:defRPr/>
              </a:pPr>
              <a:t>2023/5/17 Wednesday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61873-0A1E-4A96-B4D9-1C013849D40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119950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042"/>
            <a:ext cx="9288887" cy="1008014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3932" y="6220102"/>
            <a:ext cx="14580215" cy="30700453"/>
          </a:xfrm>
        </p:spPr>
        <p:txBody>
          <a:bodyPr/>
          <a:lstStyle>
            <a:lvl1pPr>
              <a:defRPr sz="10079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60191"/>
            <a:ext cx="9288887" cy="24010358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3F11DF-DD65-47FC-9342-80A436A9FC36}" type="datetimeFigureOut">
              <a:rPr lang="zh-CN" altLang="en-US" smtClean="0"/>
              <a:pPr>
                <a:defRPr/>
              </a:pPr>
              <a:t>2023/5/17 Wednesday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E6D7A-B95F-43D2-A4F5-A7006B0ED4F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98158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042"/>
            <a:ext cx="9288887" cy="1008014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3932" y="6220102"/>
            <a:ext cx="14580215" cy="30700453"/>
          </a:xfrm>
        </p:spPr>
        <p:txBody>
          <a:bodyPr anchor="t"/>
          <a:lstStyle>
            <a:lvl1pPr marL="0" indent="0">
              <a:buNone/>
              <a:defRPr sz="10079"/>
            </a:lvl1pPr>
            <a:lvl2pPr marL="1440043" indent="0">
              <a:buNone/>
              <a:defRPr sz="8819"/>
            </a:lvl2pPr>
            <a:lvl3pPr marL="2880086" indent="0">
              <a:buNone/>
              <a:defRPr sz="7559"/>
            </a:lvl3pPr>
            <a:lvl4pPr marL="4320129" indent="0">
              <a:buNone/>
              <a:defRPr sz="6299"/>
            </a:lvl4pPr>
            <a:lvl5pPr marL="5760171" indent="0">
              <a:buNone/>
              <a:defRPr sz="6299"/>
            </a:lvl5pPr>
            <a:lvl6pPr marL="7200214" indent="0">
              <a:buNone/>
              <a:defRPr sz="6299"/>
            </a:lvl6pPr>
            <a:lvl7pPr marL="8640257" indent="0">
              <a:buNone/>
              <a:defRPr sz="6299"/>
            </a:lvl7pPr>
            <a:lvl8pPr marL="10080300" indent="0">
              <a:buNone/>
              <a:defRPr sz="6299"/>
            </a:lvl8pPr>
            <a:lvl9pPr marL="11520343" indent="0">
              <a:buNone/>
              <a:defRPr sz="6299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60191"/>
            <a:ext cx="9288887" cy="24010358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36AF34-6D3A-4DFC-9155-9A5B76716519}" type="datetimeFigureOut">
              <a:rPr lang="zh-CN" altLang="en-US" smtClean="0"/>
              <a:pPr>
                <a:defRPr/>
              </a:pPr>
              <a:t>2023/5/17 Wednesday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496FD-B073-4F22-B633-FF1EB04F623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64002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29" y="2300044"/>
            <a:ext cx="24840367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029" y="11500170"/>
            <a:ext cx="24840367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029" y="40040601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6DCBE67-EF32-4AC1-AEC4-100371E08523}" type="datetimeFigureOut">
              <a:rPr lang="zh-CN" altLang="en-US" smtClean="0"/>
              <a:pPr>
                <a:defRPr/>
              </a:pPr>
              <a:t>2023/5/17 Wednesday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0141" y="40040601"/>
            <a:ext cx="9720143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0300" y="40040601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D1251-900F-45AE-AEFE-D082FB3A288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889752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880086" rtl="0" eaLnBrk="1" latinLnBrk="0" hangingPunct="1">
        <a:lnSpc>
          <a:spcPct val="90000"/>
        </a:lnSpc>
        <a:spcBef>
          <a:spcPct val="0"/>
        </a:spcBef>
        <a:buNone/>
        <a:defRPr sz="1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21" indent="-720021" algn="l" defTabSz="2880086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600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600107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40150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80193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20236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60278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800321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403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80086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20129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60171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200214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40257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8030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203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50"/>
          <p:cNvSpPr>
            <a:spLocks noChangeArrowheads="1"/>
          </p:cNvSpPr>
          <p:nvPr/>
        </p:nvSpPr>
        <p:spPr bwMode="auto">
          <a:xfrm>
            <a:off x="14632187" y="7918799"/>
            <a:ext cx="13953601" cy="33898474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39998" tIns="69999" rIns="139998" bIns="69999" anchor="ctr"/>
          <a:lstStyle>
            <a:lvl1pPr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endParaRPr lang="en-US" altLang="zh-CN" sz="7555"/>
          </a:p>
        </p:txBody>
      </p:sp>
      <p:sp>
        <p:nvSpPr>
          <p:cNvPr id="2051" name="AutoShape 4"/>
          <p:cNvSpPr>
            <a:spLocks noChangeArrowheads="1"/>
          </p:cNvSpPr>
          <p:nvPr/>
        </p:nvSpPr>
        <p:spPr bwMode="auto">
          <a:xfrm>
            <a:off x="118944" y="8062815"/>
            <a:ext cx="13954723" cy="33825896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39998" tIns="69999" rIns="139998" bIns="69999" anchor="ctr"/>
          <a:lstStyle>
            <a:lvl1pPr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endParaRPr lang="en-US" altLang="zh-CN" sz="7555"/>
          </a:p>
        </p:txBody>
      </p:sp>
      <p:sp>
        <p:nvSpPr>
          <p:cNvPr id="2052" name="Text Box 9"/>
          <p:cNvSpPr txBox="1">
            <a:spLocks noChangeArrowheads="1"/>
          </p:cNvSpPr>
          <p:nvPr/>
        </p:nvSpPr>
        <p:spPr bwMode="auto">
          <a:xfrm>
            <a:off x="691368" y="10084100"/>
            <a:ext cx="13066860" cy="18274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995" tIns="39996" rIns="79995" bIns="39996">
            <a:spAutoFit/>
          </a:bodyPr>
          <a:lstStyle>
            <a:lvl1pPr defTabSz="60325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60325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60325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60325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60325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03250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03250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03250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03250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95000"/>
              </a:lnSpc>
            </a:pPr>
            <a:r>
              <a:rPr lang="en-US" altLang="zh-CN" sz="2489">
                <a:latin typeface="Times New Roman" panose="02020603050405020304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</a:r>
          </a:p>
          <a:p>
            <a:pPr eaLnBrk="0" hangingPunct="0">
              <a:lnSpc>
                <a:spcPct val="95000"/>
              </a:lnSpc>
            </a:pPr>
            <a:endParaRPr lang="en-US" altLang="zh-CN" sz="2489">
              <a:latin typeface="Times New Roman" panose="02020603050405020304" pitchFamily="18" charset="0"/>
            </a:endParaRPr>
          </a:p>
          <a:p>
            <a:pPr eaLnBrk="0" hangingPunct="0">
              <a:lnSpc>
                <a:spcPct val="95000"/>
              </a:lnSpc>
            </a:pPr>
            <a:r>
              <a:rPr lang="en-US" altLang="zh-CN" sz="2489">
                <a:latin typeface="Times New Roman" panose="02020603050405020304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</a:r>
          </a:p>
          <a:p>
            <a:pPr eaLnBrk="0" hangingPunct="0">
              <a:lnSpc>
                <a:spcPct val="95000"/>
              </a:lnSpc>
            </a:pPr>
            <a:endParaRPr lang="en-US" altLang="zh-CN" sz="2489">
              <a:latin typeface="Times New Roman" panose="02020603050405020304" pitchFamily="18" charset="0"/>
            </a:endParaRPr>
          </a:p>
          <a:p>
            <a:pPr eaLnBrk="0" hangingPunct="0">
              <a:lnSpc>
                <a:spcPct val="95000"/>
              </a:lnSpc>
            </a:pPr>
            <a:r>
              <a:rPr lang="en-US" altLang="zh-CN" sz="2489">
                <a:latin typeface="Times New Roman" panose="02020603050405020304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</a:r>
          </a:p>
          <a:p>
            <a:pPr eaLnBrk="0" hangingPunct="0">
              <a:lnSpc>
                <a:spcPct val="95000"/>
              </a:lnSpc>
            </a:pPr>
            <a:endParaRPr lang="en-US" altLang="zh-CN" sz="2489">
              <a:latin typeface="Times New Roman" panose="02020603050405020304" pitchFamily="18" charset="0"/>
            </a:endParaRPr>
          </a:p>
          <a:p>
            <a:pPr eaLnBrk="0" hangingPunct="0">
              <a:lnSpc>
                <a:spcPct val="95000"/>
              </a:lnSpc>
            </a:pPr>
            <a:r>
              <a:rPr lang="en-US" altLang="zh-CN" sz="2489">
                <a:latin typeface="Times New Roman" panose="02020603050405020304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</a:r>
          </a:p>
          <a:p>
            <a:pPr eaLnBrk="0" hangingPunct="0">
              <a:lnSpc>
                <a:spcPct val="95000"/>
              </a:lnSpc>
            </a:pPr>
            <a:endParaRPr lang="en-US" altLang="zh-CN" sz="2489">
              <a:latin typeface="Times New Roman" panose="02020603050405020304" pitchFamily="18" charset="0"/>
            </a:endParaRPr>
          </a:p>
          <a:p>
            <a:pPr eaLnBrk="0" hangingPunct="0">
              <a:lnSpc>
                <a:spcPct val="95000"/>
              </a:lnSpc>
            </a:pPr>
            <a:r>
              <a:rPr lang="en-US" altLang="zh-CN" sz="2489">
                <a:latin typeface="Times New Roman" panose="02020603050405020304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</a:r>
          </a:p>
          <a:p>
            <a:pPr eaLnBrk="0" hangingPunct="0">
              <a:lnSpc>
                <a:spcPct val="95000"/>
              </a:lnSpc>
            </a:pPr>
            <a:endParaRPr lang="en-US" altLang="zh-CN" sz="2489">
              <a:latin typeface="Times New Roman" panose="02020603050405020304" pitchFamily="18" charset="0"/>
            </a:endParaRPr>
          </a:p>
          <a:p>
            <a:pPr eaLnBrk="0" hangingPunct="0">
              <a:lnSpc>
                <a:spcPct val="95000"/>
              </a:lnSpc>
            </a:pPr>
            <a:r>
              <a:rPr lang="en-US" altLang="zh-CN" sz="2489">
                <a:latin typeface="Times New Roman" panose="02020603050405020304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</a:r>
          </a:p>
          <a:p>
            <a:pPr eaLnBrk="0" hangingPunct="0">
              <a:lnSpc>
                <a:spcPct val="95000"/>
              </a:lnSpc>
            </a:pPr>
            <a:endParaRPr lang="en-US" altLang="zh-CN" sz="2489">
              <a:latin typeface="Times New Roman" panose="02020603050405020304" pitchFamily="18" charset="0"/>
            </a:endParaRPr>
          </a:p>
          <a:p>
            <a:pPr eaLnBrk="0" hangingPunct="0">
              <a:lnSpc>
                <a:spcPct val="95000"/>
              </a:lnSpc>
            </a:pPr>
            <a:endParaRPr lang="en-US" altLang="zh-CN" sz="2489">
              <a:latin typeface="Times New Roman" panose="02020603050405020304" pitchFamily="18" charset="0"/>
            </a:endParaRPr>
          </a:p>
          <a:p>
            <a:pPr eaLnBrk="0" hangingPunct="0">
              <a:lnSpc>
                <a:spcPct val="95000"/>
              </a:lnSpc>
            </a:pPr>
            <a:endParaRPr lang="en-US" altLang="zh-CN" sz="2489">
              <a:latin typeface="Times New Roman" panose="02020603050405020304" pitchFamily="18" charset="0"/>
            </a:endParaRP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2212378" y="28989494"/>
            <a:ext cx="8265378" cy="1243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995" tIns="39996" rIns="79995" bIns="39996">
            <a:spAutoFit/>
          </a:bodyPr>
          <a:lstStyle>
            <a:lvl1pPr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7555" b="1" dirty="0"/>
              <a:t> 方法</a:t>
            </a:r>
            <a:endParaRPr lang="en-US" altLang="zh-CN" sz="7555" b="1" dirty="0"/>
          </a:p>
        </p:txBody>
      </p:sp>
      <p:sp>
        <p:nvSpPr>
          <p:cNvPr id="2054" name="Text Box 11"/>
          <p:cNvSpPr txBox="1">
            <a:spLocks noChangeArrowheads="1"/>
          </p:cNvSpPr>
          <p:nvPr/>
        </p:nvSpPr>
        <p:spPr bwMode="auto">
          <a:xfrm>
            <a:off x="15170594" y="26125254"/>
            <a:ext cx="11829451" cy="1243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995" tIns="39996" rIns="79995" bIns="39996">
            <a:spAutoFit/>
          </a:bodyPr>
          <a:lstStyle>
            <a:lvl1pPr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zh-CN" altLang="en-US" sz="7555" b="1" dirty="0"/>
              <a:t> 结论</a:t>
            </a:r>
            <a:endParaRPr lang="en-US" altLang="zh-CN" sz="7555" b="1" dirty="0"/>
          </a:p>
        </p:txBody>
      </p:sp>
      <p:sp>
        <p:nvSpPr>
          <p:cNvPr id="2055" name="AutoShape 13"/>
          <p:cNvSpPr>
            <a:spLocks noChangeArrowheads="1"/>
          </p:cNvSpPr>
          <p:nvPr/>
        </p:nvSpPr>
        <p:spPr bwMode="auto">
          <a:xfrm>
            <a:off x="114300" y="3828060"/>
            <a:ext cx="28466845" cy="4023603"/>
          </a:xfrm>
          <a:prstGeom prst="roundRect">
            <a:avLst>
              <a:gd name="adj" fmla="val 10870"/>
            </a:avLst>
          </a:prstGeom>
          <a:gradFill rotWithShape="1">
            <a:gsLst>
              <a:gs pos="0">
                <a:srgbClr val="A7C4FF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79995" tIns="39996" rIns="79995" bIns="39996" anchor="ctr"/>
          <a:lstStyle>
            <a:lvl1pPr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endParaRPr lang="en-US" altLang="zh-CN" sz="7555">
              <a:solidFill>
                <a:schemeClr val="bg1"/>
              </a:solidFill>
            </a:endParaRPr>
          </a:p>
        </p:txBody>
      </p:sp>
      <p:sp>
        <p:nvSpPr>
          <p:cNvPr id="2056" name="Text Box 14"/>
          <p:cNvSpPr txBox="1">
            <a:spLocks noChangeArrowheads="1"/>
          </p:cNvSpPr>
          <p:nvPr/>
        </p:nvSpPr>
        <p:spPr bwMode="auto">
          <a:xfrm>
            <a:off x="2230860" y="4030367"/>
            <a:ext cx="24633873" cy="3390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995" tIns="39996" rIns="79995" bIns="39996">
            <a:spAutoFit/>
          </a:bodyPr>
          <a:lstStyle>
            <a:lvl1pPr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zh-CN" altLang="en-US" sz="11021" b="1" dirty="0"/>
              <a:t>论文题目</a:t>
            </a:r>
            <a:endParaRPr lang="en-US" altLang="zh-CN" sz="11021" b="1" dirty="0"/>
          </a:p>
          <a:p>
            <a:pPr algn="ctr"/>
            <a:r>
              <a:rPr lang="zh-CN" altLang="en-US" sz="6933" b="1" dirty="0"/>
              <a:t>作者</a:t>
            </a:r>
            <a:r>
              <a:rPr lang="en-US" altLang="zh-CN" sz="6933" b="1" dirty="0"/>
              <a:t>1</a:t>
            </a:r>
            <a:r>
              <a:rPr lang="zh-CN" altLang="en-US" sz="6933" b="1" dirty="0"/>
              <a:t>，作者</a:t>
            </a:r>
            <a:r>
              <a:rPr lang="en-US" altLang="zh-CN" sz="6933" b="1" dirty="0"/>
              <a:t>2</a:t>
            </a:r>
            <a:r>
              <a:rPr lang="zh-CN" altLang="en-US" sz="6933" b="1" dirty="0"/>
              <a:t>，作者</a:t>
            </a:r>
            <a:r>
              <a:rPr lang="en-US" altLang="zh-CN" sz="6933" b="1" dirty="0" smtClean="0"/>
              <a:t>3</a:t>
            </a:r>
            <a:endParaRPr lang="en-US" altLang="zh-CN" sz="6933" b="1" dirty="0"/>
          </a:p>
          <a:p>
            <a:pPr algn="ctr"/>
            <a:r>
              <a:rPr lang="zh-CN" altLang="en-US" sz="3555" b="1" i="1" dirty="0"/>
              <a:t>单位名称，城市，省份邮编</a:t>
            </a:r>
            <a:endParaRPr lang="en-US" altLang="zh-CN" sz="6933" dirty="0"/>
          </a:p>
        </p:txBody>
      </p:sp>
      <p:sp>
        <p:nvSpPr>
          <p:cNvPr id="2058" name="Text Box 19"/>
          <p:cNvSpPr txBox="1">
            <a:spLocks noChangeArrowheads="1"/>
          </p:cNvSpPr>
          <p:nvPr/>
        </p:nvSpPr>
        <p:spPr bwMode="auto">
          <a:xfrm>
            <a:off x="15438676" y="18427081"/>
            <a:ext cx="5450522" cy="956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995" tIns="39996" rIns="79995" bIns="39996">
            <a:spAutoFit/>
          </a:bodyPr>
          <a:lstStyle>
            <a:lvl1pPr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5688" b="1" i="1" dirty="0"/>
              <a:t> 图</a:t>
            </a:r>
            <a:r>
              <a:rPr lang="en-US" altLang="zh-CN" sz="5688" b="1" i="1" dirty="0"/>
              <a:t> 1</a:t>
            </a:r>
          </a:p>
        </p:txBody>
      </p:sp>
      <p:sp>
        <p:nvSpPr>
          <p:cNvPr id="2059" name="Text Box 25"/>
          <p:cNvSpPr txBox="1">
            <a:spLocks noChangeArrowheads="1"/>
          </p:cNvSpPr>
          <p:nvPr/>
        </p:nvSpPr>
        <p:spPr bwMode="auto">
          <a:xfrm>
            <a:off x="22056057" y="18396040"/>
            <a:ext cx="5450522" cy="956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995" tIns="39996" rIns="79995" bIns="39996">
            <a:spAutoFit/>
          </a:bodyPr>
          <a:lstStyle>
            <a:lvl1pPr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zh-CN" altLang="en-US" sz="5688" b="1" i="1" dirty="0"/>
              <a:t> 图</a:t>
            </a:r>
            <a:r>
              <a:rPr lang="en-US" altLang="zh-CN" sz="5688" b="1" i="1" dirty="0"/>
              <a:t>2</a:t>
            </a:r>
          </a:p>
        </p:txBody>
      </p:sp>
      <p:sp>
        <p:nvSpPr>
          <p:cNvPr id="2060" name="AutoShape 26"/>
          <p:cNvSpPr>
            <a:spLocks noChangeArrowheads="1"/>
          </p:cNvSpPr>
          <p:nvPr/>
        </p:nvSpPr>
        <p:spPr bwMode="auto">
          <a:xfrm>
            <a:off x="22078633" y="19811228"/>
            <a:ext cx="5499905" cy="4547510"/>
          </a:xfrm>
          <a:prstGeom prst="flowChar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39998" tIns="69999" rIns="139998" bIns="69999" anchor="ctr"/>
          <a:lstStyle>
            <a:lvl1pPr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endParaRPr lang="en-US" altLang="zh-CN" sz="7555"/>
          </a:p>
        </p:txBody>
      </p:sp>
      <p:sp>
        <p:nvSpPr>
          <p:cNvPr id="2061" name="Text Box 27"/>
          <p:cNvSpPr txBox="1">
            <a:spLocks noChangeArrowheads="1"/>
          </p:cNvSpPr>
          <p:nvPr/>
        </p:nvSpPr>
        <p:spPr bwMode="auto">
          <a:xfrm>
            <a:off x="17856215" y="34832261"/>
            <a:ext cx="7552845" cy="956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995" tIns="39996" rIns="79995" bIns="39996">
            <a:spAutoFit/>
          </a:bodyPr>
          <a:lstStyle>
            <a:lvl1pPr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zh-CN" altLang="en-US" sz="5688" b="1" dirty="0"/>
              <a:t>参考文献</a:t>
            </a:r>
            <a:endParaRPr lang="en-US" altLang="zh-CN" sz="5688" b="1" dirty="0"/>
          </a:p>
        </p:txBody>
      </p:sp>
      <p:sp>
        <p:nvSpPr>
          <p:cNvPr id="2062" name="Rectangle 35"/>
          <p:cNvSpPr>
            <a:spLocks noChangeArrowheads="1"/>
          </p:cNvSpPr>
          <p:nvPr/>
        </p:nvSpPr>
        <p:spPr bwMode="auto">
          <a:xfrm>
            <a:off x="15245375" y="19746324"/>
            <a:ext cx="5999383" cy="457855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9995" tIns="39996" rIns="79995" bIns="39996" anchor="ctr"/>
          <a:lstStyle>
            <a:lvl1pPr defTabSz="898525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98525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98525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98525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98525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98525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98525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98525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98525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0" hangingPunct="0"/>
            <a:endParaRPr lang="en-US" altLang="zh-CN" sz="3822" dirty="0">
              <a:latin typeface="Times New Roman" panose="02020603050405020304" pitchFamily="18" charset="0"/>
            </a:endParaRPr>
          </a:p>
          <a:p>
            <a:pPr algn="ctr" eaLnBrk="0" hangingPunct="0"/>
            <a:r>
              <a:rPr lang="en-US" altLang="zh-CN" sz="3822" dirty="0">
                <a:latin typeface="Times New Roman" panose="02020603050405020304" pitchFamily="18" charset="0"/>
              </a:rPr>
              <a:t>CHART or PICTURE</a:t>
            </a:r>
          </a:p>
        </p:txBody>
      </p:sp>
      <p:sp>
        <p:nvSpPr>
          <p:cNvPr id="2063" name="Text Box 36"/>
          <p:cNvSpPr txBox="1">
            <a:spLocks noChangeArrowheads="1"/>
          </p:cNvSpPr>
          <p:nvPr/>
        </p:nvSpPr>
        <p:spPr bwMode="auto">
          <a:xfrm>
            <a:off x="816944" y="30408915"/>
            <a:ext cx="12582902" cy="7228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3514" tIns="26756" rIns="53514" bIns="26756">
            <a:spAutoFit/>
          </a:bodyPr>
          <a:lstStyle>
            <a:lvl1pPr defTabSz="60325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60325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60325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60325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60325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03250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03250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03250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03250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95000"/>
              </a:lnSpc>
            </a:pPr>
            <a:r>
              <a:rPr lang="en-US" altLang="zh-CN" sz="2755">
                <a:latin typeface="Times New Roman" panose="02020603050405020304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</a:r>
          </a:p>
          <a:p>
            <a:pPr eaLnBrk="0" hangingPunct="0">
              <a:lnSpc>
                <a:spcPct val="95000"/>
              </a:lnSpc>
            </a:pPr>
            <a:endParaRPr lang="en-US" altLang="zh-CN" sz="2755">
              <a:latin typeface="Times New Roman" panose="02020603050405020304" pitchFamily="18" charset="0"/>
            </a:endParaRPr>
          </a:p>
          <a:p>
            <a:pPr eaLnBrk="0" hangingPunct="0">
              <a:lnSpc>
                <a:spcPct val="95000"/>
              </a:lnSpc>
            </a:pPr>
            <a:r>
              <a:rPr lang="en-US" altLang="zh-CN" sz="2755">
                <a:latin typeface="Times New Roman" panose="02020603050405020304" pitchFamily="18" charset="0"/>
              </a:rPr>
              <a:t>YyyyyyyyyyyyyyyyyyyyyyyyyyyyyyyyyyyyyyyyyyyyyyyyyyyyyyyyyyyyyyyyyyyyyyyyyyyyyyyyyyyyyyyyyyyyyyyyyyyyyyyyyyyyyyyyyyyyyyyyyyyyyyyyyyyyyyyyyyyyyyyyyyyyyyyyyyyyyyyYyyyyyyyyyyyyyyyyyyyyyyyyyyyyyyyyyyyyyyyyyyyyyyyyyyyyyyyyyyyyyy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</a:r>
            <a:endParaRPr lang="en-US" altLang="zh-CN" sz="2755" b="1">
              <a:latin typeface="Times New Roman" panose="02020603050405020304" pitchFamily="18" charset="0"/>
            </a:endParaRPr>
          </a:p>
          <a:p>
            <a:pPr eaLnBrk="0" hangingPunct="0"/>
            <a:endParaRPr lang="en-US" altLang="zh-CN" sz="2133">
              <a:latin typeface="Times New Roman" panose="02020603050405020304" pitchFamily="18" charset="0"/>
            </a:endParaRPr>
          </a:p>
        </p:txBody>
      </p:sp>
      <p:sp>
        <p:nvSpPr>
          <p:cNvPr id="2064" name="Text Box 38"/>
          <p:cNvSpPr txBox="1">
            <a:spLocks noChangeArrowheads="1"/>
          </p:cNvSpPr>
          <p:nvPr/>
        </p:nvSpPr>
        <p:spPr bwMode="auto">
          <a:xfrm>
            <a:off x="15172005" y="35711287"/>
            <a:ext cx="12128574" cy="3692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3514" tIns="26756" rIns="53514" bIns="26756">
            <a:spAutoFit/>
          </a:bodyPr>
          <a:lstStyle>
            <a:lvl1pPr marL="334963" indent="-334963" defTabSz="60325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60325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60325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60325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60325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03250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03250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03250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03250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95000"/>
              </a:lnSpc>
            </a:pPr>
            <a:endParaRPr lang="en-US" altLang="zh-CN" sz="2489" b="1" u="sng">
              <a:latin typeface="Times New Roman" panose="02020603050405020304" pitchFamily="18" charset="0"/>
            </a:endParaRPr>
          </a:p>
          <a:p>
            <a:pPr eaLnBrk="0" hangingPunct="0">
              <a:lnSpc>
                <a:spcPct val="95000"/>
              </a:lnSpc>
              <a:buFontTx/>
              <a:buAutoNum type="arabicPeriod"/>
            </a:pPr>
            <a:r>
              <a:rPr lang="en-US" altLang="zh-CN" sz="2489" b="1">
                <a:latin typeface="Times New Roman" panose="02020603050405020304" pitchFamily="18" charset="0"/>
              </a:rPr>
              <a:t>Xxxxxxxxxxxxxxxxxxxxxxxxxxxxxxxxxxxxxxxxxxxxxxxxxxxxxxxxxxxxxxxxxxxxxxxxxxxxxxxxxxxxxxxxxxx</a:t>
            </a:r>
          </a:p>
          <a:p>
            <a:pPr eaLnBrk="0" hangingPunct="0">
              <a:lnSpc>
                <a:spcPct val="95000"/>
              </a:lnSpc>
              <a:buFontTx/>
              <a:buAutoNum type="arabicPeriod"/>
            </a:pPr>
            <a:r>
              <a:rPr lang="en-US" altLang="zh-CN" sz="2489" b="1">
                <a:latin typeface="Times New Roman" panose="02020603050405020304" pitchFamily="18" charset="0"/>
              </a:rPr>
              <a:t>Xxxxxxxxxxxxxxxxxxxxxxxxxxxxxxxxxxxxxxxxxxxxxxxxxxxxxxxxxxxxxxxxxxxxxxxxxxxxxxxxxxxxxxxxxxxx</a:t>
            </a:r>
          </a:p>
          <a:p>
            <a:pPr eaLnBrk="0" hangingPunct="0">
              <a:lnSpc>
                <a:spcPct val="95000"/>
              </a:lnSpc>
              <a:buFont typeface="Symbol" panose="05050102010706020507" pitchFamily="18" charset="2"/>
              <a:buAutoNum type="arabicPeriod"/>
            </a:pPr>
            <a:r>
              <a:rPr lang="en-US" altLang="zh-CN" sz="2489" b="1">
                <a:latin typeface="Times New Roman" panose="02020603050405020304" pitchFamily="18" charset="0"/>
              </a:rPr>
              <a:t>Xxxxxxxxxxxxxxxxxxxxxxxxxxxxxxxxxxxxxxxxxxxxxxxxxxxxxxxxxxxxxxxxxxxxxxxxxxxxxxxxxxxxxxxxxxxxxxxxxxxxxxxxxxxxxxxxxxxxxxx</a:t>
            </a:r>
          </a:p>
          <a:p>
            <a:pPr eaLnBrk="0" hangingPunct="0">
              <a:lnSpc>
                <a:spcPct val="95000"/>
              </a:lnSpc>
              <a:buFont typeface="Symbol" panose="05050102010706020507" pitchFamily="18" charset="2"/>
              <a:buAutoNum type="arabicPeriod"/>
            </a:pPr>
            <a:r>
              <a:rPr lang="en-US" altLang="zh-CN" sz="2489" b="1">
                <a:latin typeface="Times New Roman" panose="02020603050405020304" pitchFamily="18" charset="0"/>
              </a:rPr>
              <a:t>Xxxxxxxxxxxxxxxxxxxxxxxxxxxxxxxxxxxxxxxxxxxxxxxxxxxxxxxxxxxxxxxxxxxxxxxxxxxxxxxxxxx</a:t>
            </a:r>
          </a:p>
          <a:p>
            <a:pPr eaLnBrk="0" hangingPunct="0">
              <a:lnSpc>
                <a:spcPct val="95000"/>
              </a:lnSpc>
              <a:buFont typeface="Symbol" panose="05050102010706020507" pitchFamily="18" charset="2"/>
              <a:buAutoNum type="arabicPeriod"/>
            </a:pPr>
            <a:endParaRPr lang="en-US" altLang="zh-CN" sz="2489" b="1">
              <a:latin typeface="Times New Roman" panose="02020603050405020304" pitchFamily="18" charset="0"/>
            </a:endParaRPr>
          </a:p>
        </p:txBody>
      </p:sp>
      <p:sp>
        <p:nvSpPr>
          <p:cNvPr id="2065" name="Text Box 39"/>
          <p:cNvSpPr txBox="1">
            <a:spLocks noChangeArrowheads="1"/>
          </p:cNvSpPr>
          <p:nvPr/>
        </p:nvSpPr>
        <p:spPr bwMode="auto">
          <a:xfrm>
            <a:off x="15042198" y="10130662"/>
            <a:ext cx="12558915" cy="7212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3514" tIns="26756" rIns="53514" bIns="26756">
            <a:spAutoFit/>
          </a:bodyPr>
          <a:lstStyle>
            <a:lvl1pPr defTabSz="60325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60325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60325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60325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60325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03250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03250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03250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03250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95000"/>
              </a:lnSpc>
            </a:pPr>
            <a:r>
              <a:rPr lang="en-US" altLang="zh-CN" sz="2755" dirty="0">
                <a:latin typeface="Times New Roman" panose="02020603050405020304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eaLnBrk="0" hangingPunct="0">
              <a:lnSpc>
                <a:spcPct val="95000"/>
              </a:lnSpc>
            </a:pPr>
            <a:endParaRPr lang="en-US" altLang="zh-CN" sz="2755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95000"/>
              </a:lnSpc>
            </a:pPr>
            <a:r>
              <a:rPr lang="en-US" altLang="zh-CN" sz="2755" dirty="0">
                <a:latin typeface="Times New Roman" panose="02020603050405020304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en-US" altLang="zh-CN" sz="2755" b="1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95000"/>
              </a:lnSpc>
            </a:pPr>
            <a:endParaRPr lang="en-US" altLang="zh-CN" sz="2133" dirty="0">
              <a:latin typeface="Times New Roman" panose="02020603050405020304" pitchFamily="18" charset="0"/>
            </a:endParaRPr>
          </a:p>
        </p:txBody>
      </p:sp>
      <p:sp>
        <p:nvSpPr>
          <p:cNvPr id="2066" name="Text Box 40"/>
          <p:cNvSpPr txBox="1">
            <a:spLocks noChangeArrowheads="1"/>
          </p:cNvSpPr>
          <p:nvPr/>
        </p:nvSpPr>
        <p:spPr bwMode="auto">
          <a:xfrm>
            <a:off x="15016800" y="27625099"/>
            <a:ext cx="12708476" cy="5759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3514" tIns="26756" rIns="53514" bIns="26756">
            <a:spAutoFit/>
          </a:bodyPr>
          <a:lstStyle>
            <a:lvl1pPr defTabSz="60325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60325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60325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60325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60325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03250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03250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03250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03250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95000"/>
              </a:lnSpc>
            </a:pPr>
            <a:r>
              <a:rPr lang="en-US" altLang="zh-CN" sz="2489">
                <a:latin typeface="Times New Roman" panose="02020603050405020304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eaLnBrk="0" hangingPunct="0">
              <a:lnSpc>
                <a:spcPct val="95000"/>
              </a:lnSpc>
            </a:pPr>
            <a:endParaRPr lang="en-US" altLang="zh-CN" sz="2489">
              <a:latin typeface="Times New Roman" panose="02020603050405020304" pitchFamily="18" charset="0"/>
            </a:endParaRPr>
          </a:p>
          <a:p>
            <a:pPr eaLnBrk="0" hangingPunct="0">
              <a:lnSpc>
                <a:spcPct val="95000"/>
              </a:lnSpc>
            </a:pPr>
            <a:r>
              <a:rPr lang="en-US" altLang="zh-CN" sz="2489">
                <a:latin typeface="Times New Roman" panose="02020603050405020304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en-US" altLang="zh-CN" sz="2489" b="1">
              <a:latin typeface="Times New Roman" panose="02020603050405020304" pitchFamily="18" charset="0"/>
            </a:endParaRPr>
          </a:p>
          <a:p>
            <a:pPr eaLnBrk="0" hangingPunct="0">
              <a:lnSpc>
                <a:spcPct val="95000"/>
              </a:lnSpc>
            </a:pPr>
            <a:endParaRPr lang="en-US" altLang="zh-CN" sz="1689">
              <a:latin typeface="Times New Roman" panose="02020603050405020304" pitchFamily="18" charset="0"/>
            </a:endParaRPr>
          </a:p>
        </p:txBody>
      </p:sp>
      <p:sp>
        <p:nvSpPr>
          <p:cNvPr id="2067" name="Text Box 42"/>
          <p:cNvSpPr txBox="1">
            <a:spLocks noChangeArrowheads="1"/>
          </p:cNvSpPr>
          <p:nvPr/>
        </p:nvSpPr>
        <p:spPr bwMode="auto">
          <a:xfrm>
            <a:off x="3360896" y="8675966"/>
            <a:ext cx="8111584" cy="1243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995" tIns="39996" rIns="79995" bIns="39996">
            <a:spAutoFit/>
          </a:bodyPr>
          <a:lstStyle>
            <a:lvl1pPr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zh-CN" altLang="en-US" sz="7555" b="1" dirty="0"/>
              <a:t> 引言</a:t>
            </a:r>
            <a:endParaRPr lang="en-US" altLang="zh-CN" sz="7555" b="1" dirty="0"/>
          </a:p>
        </p:txBody>
      </p:sp>
      <p:sp>
        <p:nvSpPr>
          <p:cNvPr id="2068" name="Text Box 43"/>
          <p:cNvSpPr txBox="1">
            <a:spLocks noChangeArrowheads="1"/>
          </p:cNvSpPr>
          <p:nvPr/>
        </p:nvSpPr>
        <p:spPr bwMode="auto">
          <a:xfrm>
            <a:off x="17021767" y="8688665"/>
            <a:ext cx="8172255" cy="1243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995" tIns="39996" rIns="79995" bIns="39996">
            <a:spAutoFit/>
          </a:bodyPr>
          <a:lstStyle>
            <a:lvl1pPr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zh-CN" altLang="en-US" sz="7555" b="1" dirty="0"/>
              <a:t>结果</a:t>
            </a:r>
            <a:endParaRPr lang="en-US" altLang="zh-CN" sz="7555" b="1" dirty="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055876" y="21423483"/>
            <a:ext cx="4688673" cy="353673"/>
          </a:xfrm>
          <a:prstGeom prst="rect">
            <a:avLst/>
          </a:prstGeom>
        </p:spPr>
      </p:pic>
      <p:sp>
        <p:nvSpPr>
          <p:cNvPr id="21" name="Text Box 378"/>
          <p:cNvSpPr txBox="1">
            <a:spLocks noChangeArrowheads="1"/>
          </p:cNvSpPr>
          <p:nvPr/>
        </p:nvSpPr>
        <p:spPr bwMode="auto">
          <a:xfrm>
            <a:off x="17257732" y="42031587"/>
            <a:ext cx="10005922" cy="74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6470" tIns="43235" rIns="86470" bIns="43235">
            <a:spAutoFit/>
          </a:bodyPr>
          <a:lstStyle>
            <a:lvl1pPr defTabSz="6477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6477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6477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6477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6477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647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647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647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647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zh-CN" altLang="en-US" sz="4275" b="1" dirty="0">
                <a:solidFill>
                  <a:srgbClr val="3333FF"/>
                </a:solidFill>
                <a:latin typeface="Calibri" pitchFamily="34" charset="0"/>
                <a:ea typeface="宋体" pitchFamily="2" charset="-122"/>
                <a:cs typeface="Arial" charset="0"/>
              </a:rPr>
              <a:t>联系邮箱</a:t>
            </a:r>
            <a:r>
              <a:rPr lang="en-GB" altLang="zh-CN" sz="4275" b="1" dirty="0">
                <a:solidFill>
                  <a:srgbClr val="3333FF"/>
                </a:solidFill>
                <a:latin typeface="Calibri" pitchFamily="34" charset="0"/>
                <a:ea typeface="宋体" pitchFamily="2" charset="-122"/>
                <a:cs typeface="Arial" charset="0"/>
              </a:rPr>
              <a:t>: </a:t>
            </a:r>
            <a:r>
              <a:rPr lang="en-GB" altLang="zh-CN" sz="4275" b="1" dirty="0" err="1">
                <a:solidFill>
                  <a:srgbClr val="3333FF"/>
                </a:solidFill>
                <a:latin typeface="Calibri" pitchFamily="34" charset="0"/>
                <a:ea typeface="宋体" pitchFamily="2" charset="-122"/>
                <a:cs typeface="Arial" charset="0"/>
              </a:rPr>
              <a:t>xxxxxxxxxxxxxxxxxxxxxxxx</a:t>
            </a:r>
            <a:endParaRPr lang="en-GB" altLang="zh-CN" sz="4275" dirty="0">
              <a:solidFill>
                <a:srgbClr val="3333FF"/>
              </a:solidFill>
              <a:latin typeface="Calibri" pitchFamily="34" charset="0"/>
              <a:ea typeface="宋体" pitchFamily="2" charset="-122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195</TotalTime>
  <Words>81</Words>
  <Application>Microsoft Office PowerPoint</Application>
  <PresentationFormat>自定义</PresentationFormat>
  <Paragraphs>39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幻灯片 1</vt:lpstr>
    </vt:vector>
  </TitlesOfParts>
  <Company>NUPT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</dc:creator>
  <cp:lastModifiedBy>Administrator</cp:lastModifiedBy>
  <cp:revision>18</cp:revision>
  <dcterms:created xsi:type="dcterms:W3CDTF">2016-09-24T06:46:14Z</dcterms:created>
  <dcterms:modified xsi:type="dcterms:W3CDTF">2023-05-17T11:49:23Z</dcterms:modified>
</cp:coreProperties>
</file>