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32399605" cy="43199685"/>
  <p:notesSz cx="6858000" cy="9144000"/>
  <p:custDataLst>
    <p:tags r:id="rId7"/>
  </p:custDataLst>
  <p:defaultTextStyle>
    <a:defPPr>
      <a:defRPr lang="zh-CN"/>
    </a:defPPr>
    <a:lvl1pPr algn="l" defTabSz="4112895" rtl="0" fontAlgn="base">
      <a:spcBef>
        <a:spcPct val="0"/>
      </a:spcBef>
      <a:spcAft>
        <a:spcPct val="0"/>
      </a:spcAft>
      <a:defRPr sz="8095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2055495" indent="-1620520" algn="l" defTabSz="4112895" rtl="0" fontAlgn="base">
      <a:spcBef>
        <a:spcPct val="0"/>
      </a:spcBef>
      <a:spcAft>
        <a:spcPct val="0"/>
      </a:spcAft>
      <a:defRPr sz="8095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4112895" indent="-3242310" algn="l" defTabSz="4112895" rtl="0" fontAlgn="base">
      <a:spcBef>
        <a:spcPct val="0"/>
      </a:spcBef>
      <a:spcAft>
        <a:spcPct val="0"/>
      </a:spcAft>
      <a:defRPr sz="8095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6170295" indent="-4864100" algn="l" defTabSz="4112895" rtl="0" fontAlgn="base">
      <a:spcBef>
        <a:spcPct val="0"/>
      </a:spcBef>
      <a:spcAft>
        <a:spcPct val="0"/>
      </a:spcAft>
      <a:defRPr sz="8095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8227695" indent="-6486525" algn="l" defTabSz="4112895" rtl="0" fontAlgn="base">
      <a:spcBef>
        <a:spcPct val="0"/>
      </a:spcBef>
      <a:spcAft>
        <a:spcPct val="0"/>
      </a:spcAft>
      <a:defRPr sz="8095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176780" algn="l" defTabSz="870585" rtl="0" eaLnBrk="1" latinLnBrk="0" hangingPunct="1">
      <a:defRPr sz="8095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612390" algn="l" defTabSz="870585" rtl="0" eaLnBrk="1" latinLnBrk="0" hangingPunct="1">
      <a:defRPr sz="8095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047365" algn="l" defTabSz="870585" rtl="0" eaLnBrk="1" latinLnBrk="0" hangingPunct="1">
      <a:defRPr sz="8095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482975" algn="l" defTabSz="870585" rtl="0" eaLnBrk="1" latinLnBrk="0" hangingPunct="1">
      <a:defRPr sz="8095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>
        <p:scale>
          <a:sx n="33" d="100"/>
          <a:sy n="33" d="100"/>
        </p:scale>
        <p:origin x="-228" y="-78"/>
      </p:cViewPr>
      <p:guideLst>
        <p:guide orient="horz" pos="13606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1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7070055"/>
            <a:ext cx="27540001" cy="15040110"/>
          </a:xfrm>
        </p:spPr>
        <p:txBody>
          <a:bodyPr anchor="b"/>
          <a:lstStyle>
            <a:lvl1pPr algn="ctr">
              <a:defRPr sz="2126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0000" y="22690169"/>
            <a:ext cx="24300002" cy="10430073"/>
          </a:xfrm>
        </p:spPr>
        <p:txBody>
          <a:bodyPr/>
          <a:lstStyle>
            <a:lvl1pPr marL="0" indent="0" algn="ctr">
              <a:buNone/>
              <a:defRPr sz="8505"/>
            </a:lvl1pPr>
            <a:lvl2pPr marL="1619885" indent="0" algn="ctr">
              <a:buNone/>
              <a:defRPr sz="7085"/>
            </a:lvl2pPr>
            <a:lvl3pPr marL="3240405" indent="0" algn="ctr">
              <a:buNone/>
              <a:defRPr sz="6380"/>
            </a:lvl3pPr>
            <a:lvl4pPr marL="4859655" indent="0" algn="ctr">
              <a:buNone/>
              <a:defRPr sz="5670"/>
            </a:lvl4pPr>
            <a:lvl5pPr marL="6480175" indent="0" algn="ctr">
              <a:buNone/>
              <a:defRPr sz="5670"/>
            </a:lvl5pPr>
            <a:lvl6pPr marL="8100060" indent="0" algn="ctr">
              <a:buNone/>
              <a:defRPr sz="5670"/>
            </a:lvl6pPr>
            <a:lvl7pPr marL="9720580" indent="0" algn="ctr">
              <a:buNone/>
              <a:defRPr sz="5670"/>
            </a:lvl7pPr>
            <a:lvl8pPr marL="11339830" indent="0" algn="ctr">
              <a:buNone/>
              <a:defRPr sz="5670"/>
            </a:lvl8pPr>
            <a:lvl9pPr marL="12959715" indent="0" algn="ctr">
              <a:buNone/>
              <a:defRPr sz="567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9B8460-004C-4042-BFB5-AF9332FFDA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CD2D-6B56-48DF-ADA9-25EA74501ADD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-4682659" y="8756585"/>
            <a:ext cx="10799763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7" name="图片 6" descr="海报条幅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29" y="-1905"/>
            <a:ext cx="32400002" cy="39509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C6C39E-B81F-49D1-87D1-041772403E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4407-B9FB-4BEA-A50D-0E9CD22A85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6253" y="2300017"/>
            <a:ext cx="6986251" cy="3661027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502" y="2300017"/>
            <a:ext cx="20553752" cy="3661027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DCBE67-EF32-4AC1-AEC4-100371E085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1251-900F-45AE-AEFE-D082FB3A28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F0DBAC-A57B-4852-B4D1-B6F4D693D2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855B9-DBC6-45E9-B0DD-C44AD5804C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626" y="10770092"/>
            <a:ext cx="27945002" cy="17970128"/>
          </a:xfrm>
        </p:spPr>
        <p:txBody>
          <a:bodyPr anchor="b"/>
          <a:lstStyle>
            <a:lvl1pPr>
              <a:defRPr sz="2126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626" y="28910224"/>
            <a:ext cx="27945002" cy="9450065"/>
          </a:xfrm>
        </p:spPr>
        <p:txBody>
          <a:bodyPr/>
          <a:lstStyle>
            <a:lvl1pPr marL="0" indent="0">
              <a:buNone/>
              <a:defRPr sz="8505">
                <a:solidFill>
                  <a:schemeClr val="tx1"/>
                </a:solidFill>
              </a:defRPr>
            </a:lvl1pPr>
            <a:lvl2pPr marL="1619885" indent="0">
              <a:buNone/>
              <a:defRPr sz="7085">
                <a:solidFill>
                  <a:schemeClr val="tx1">
                    <a:tint val="75000"/>
                  </a:schemeClr>
                </a:solidFill>
              </a:defRPr>
            </a:lvl2pPr>
            <a:lvl3pPr marL="3240405" indent="0">
              <a:buNone/>
              <a:defRPr sz="6380">
                <a:solidFill>
                  <a:schemeClr val="tx1">
                    <a:tint val="75000"/>
                  </a:schemeClr>
                </a:solidFill>
              </a:defRPr>
            </a:lvl3pPr>
            <a:lvl4pPr marL="485965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4pPr>
            <a:lvl5pPr marL="648017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5pPr>
            <a:lvl6pPr marL="810006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6pPr>
            <a:lvl7pPr marL="972058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7pPr>
            <a:lvl8pPr marL="1133983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8pPr>
            <a:lvl9pPr marL="1295971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033D52-D632-4A8A-93FB-618181CB28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E8F0-5057-467C-870C-84BA34FDED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500" y="11500084"/>
            <a:ext cx="13770001" cy="2741020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501" y="11500084"/>
            <a:ext cx="13770001" cy="2741020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63FD6F-8F95-4021-B6CF-94772CA74D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8D51-8180-449A-AD0F-8D13B835E1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720" y="2300027"/>
            <a:ext cx="27945002" cy="835006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724" y="10590081"/>
            <a:ext cx="13706718" cy="5190034"/>
          </a:xfrm>
        </p:spPr>
        <p:txBody>
          <a:bodyPr anchor="b"/>
          <a:lstStyle>
            <a:lvl1pPr marL="0" indent="0">
              <a:buNone/>
              <a:defRPr sz="8505" b="1"/>
            </a:lvl1pPr>
            <a:lvl2pPr marL="1619885" indent="0">
              <a:buNone/>
              <a:defRPr sz="7085" b="1"/>
            </a:lvl2pPr>
            <a:lvl3pPr marL="3240405" indent="0">
              <a:buNone/>
              <a:defRPr sz="6380" b="1"/>
            </a:lvl3pPr>
            <a:lvl4pPr marL="4859655" indent="0">
              <a:buNone/>
              <a:defRPr sz="5670" b="1"/>
            </a:lvl4pPr>
            <a:lvl5pPr marL="6480175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20580" indent="0">
              <a:buNone/>
              <a:defRPr sz="5670" b="1"/>
            </a:lvl7pPr>
            <a:lvl8pPr marL="11339830" indent="0">
              <a:buNone/>
              <a:defRPr sz="5670" b="1"/>
            </a:lvl8pPr>
            <a:lvl9pPr marL="12959715" indent="0">
              <a:buNone/>
              <a:defRPr sz="567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724" y="15780115"/>
            <a:ext cx="13706718" cy="2321017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503" y="10590081"/>
            <a:ext cx="13774221" cy="5190034"/>
          </a:xfrm>
        </p:spPr>
        <p:txBody>
          <a:bodyPr anchor="b"/>
          <a:lstStyle>
            <a:lvl1pPr marL="0" indent="0">
              <a:buNone/>
              <a:defRPr sz="8505" b="1"/>
            </a:lvl1pPr>
            <a:lvl2pPr marL="1619885" indent="0">
              <a:buNone/>
              <a:defRPr sz="7085" b="1"/>
            </a:lvl2pPr>
            <a:lvl3pPr marL="3240405" indent="0">
              <a:buNone/>
              <a:defRPr sz="6380" b="1"/>
            </a:lvl3pPr>
            <a:lvl4pPr marL="4859655" indent="0">
              <a:buNone/>
              <a:defRPr sz="5670" b="1"/>
            </a:lvl4pPr>
            <a:lvl5pPr marL="6480175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20580" indent="0">
              <a:buNone/>
              <a:defRPr sz="5670" b="1"/>
            </a:lvl7pPr>
            <a:lvl8pPr marL="11339830" indent="0">
              <a:buNone/>
              <a:defRPr sz="5670" b="1"/>
            </a:lvl8pPr>
            <a:lvl9pPr marL="12959715" indent="0">
              <a:buNone/>
              <a:defRPr sz="567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503" y="15780115"/>
            <a:ext cx="13774221" cy="2321017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2A2804-9345-44A7-9290-E2D1CDC5748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1D73-B821-48EC-9D28-2819014BEF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2CD621-706F-410A-9C14-8962137073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F499-A327-420F-BE0A-85763DD605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195DCC-9F63-4FAA-8CBA-C4A7E2FF0E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1873-0A1E-4A96-B4D9-1C013849D4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720" y="2880021"/>
            <a:ext cx="10449844" cy="10080074"/>
          </a:xfrm>
        </p:spPr>
        <p:txBody>
          <a:bodyPr anchor="b"/>
          <a:lstStyle>
            <a:lvl1pPr>
              <a:defRPr sz="1134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4221" y="6220056"/>
            <a:ext cx="16402501" cy="30700224"/>
          </a:xfrm>
        </p:spPr>
        <p:txBody>
          <a:bodyPr/>
          <a:lstStyle>
            <a:lvl1pPr>
              <a:defRPr sz="11340"/>
            </a:lvl1pPr>
            <a:lvl2pPr>
              <a:defRPr sz="9920"/>
            </a:lvl2pPr>
            <a:lvl3pPr>
              <a:defRPr sz="8505"/>
            </a:lvl3pPr>
            <a:lvl4pPr>
              <a:defRPr sz="7085"/>
            </a:lvl4pPr>
            <a:lvl5pPr>
              <a:defRPr sz="7085"/>
            </a:lvl5pPr>
            <a:lvl6pPr>
              <a:defRPr sz="7085"/>
            </a:lvl6pPr>
            <a:lvl7pPr>
              <a:defRPr sz="7085"/>
            </a:lvl7pPr>
            <a:lvl8pPr>
              <a:defRPr sz="7085"/>
            </a:lvl8pPr>
            <a:lvl9pPr>
              <a:defRPr sz="708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720" y="12960094"/>
            <a:ext cx="10449844" cy="24010179"/>
          </a:xfrm>
        </p:spPr>
        <p:txBody>
          <a:bodyPr/>
          <a:lstStyle>
            <a:lvl1pPr marL="0" indent="0">
              <a:buNone/>
              <a:defRPr sz="5670"/>
            </a:lvl1pPr>
            <a:lvl2pPr marL="1619885" indent="0">
              <a:buNone/>
              <a:defRPr sz="4960"/>
            </a:lvl2pPr>
            <a:lvl3pPr marL="3240405" indent="0">
              <a:buNone/>
              <a:defRPr sz="4250"/>
            </a:lvl3pPr>
            <a:lvl4pPr marL="4859655" indent="0">
              <a:buNone/>
              <a:defRPr sz="3545"/>
            </a:lvl4pPr>
            <a:lvl5pPr marL="6480175" indent="0">
              <a:buNone/>
              <a:defRPr sz="3545"/>
            </a:lvl5pPr>
            <a:lvl6pPr marL="8100060" indent="0">
              <a:buNone/>
              <a:defRPr sz="3545"/>
            </a:lvl6pPr>
            <a:lvl7pPr marL="9720580" indent="0">
              <a:buNone/>
              <a:defRPr sz="3545"/>
            </a:lvl7pPr>
            <a:lvl8pPr marL="11339830" indent="0">
              <a:buNone/>
              <a:defRPr sz="3545"/>
            </a:lvl8pPr>
            <a:lvl9pPr marL="12959715" indent="0">
              <a:buNone/>
              <a:defRPr sz="354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3F11DF-DD65-47FC-9342-80A436A9F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6D7A-B95F-43D2-A4F5-A7006B0ED4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720" y="2880021"/>
            <a:ext cx="10449844" cy="10080074"/>
          </a:xfrm>
        </p:spPr>
        <p:txBody>
          <a:bodyPr anchor="b"/>
          <a:lstStyle>
            <a:lvl1pPr>
              <a:defRPr sz="1134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4221" y="6220056"/>
            <a:ext cx="16402501" cy="30700224"/>
          </a:xfrm>
        </p:spPr>
        <p:txBody>
          <a:bodyPr anchor="t"/>
          <a:lstStyle>
            <a:lvl1pPr marL="0" indent="0">
              <a:buNone/>
              <a:defRPr sz="11340"/>
            </a:lvl1pPr>
            <a:lvl2pPr marL="1619885" indent="0">
              <a:buNone/>
              <a:defRPr sz="9920"/>
            </a:lvl2pPr>
            <a:lvl3pPr marL="3240405" indent="0">
              <a:buNone/>
              <a:defRPr sz="8505"/>
            </a:lvl3pPr>
            <a:lvl4pPr marL="4859655" indent="0">
              <a:buNone/>
              <a:defRPr sz="7085"/>
            </a:lvl4pPr>
            <a:lvl5pPr marL="6480175" indent="0">
              <a:buNone/>
              <a:defRPr sz="7085"/>
            </a:lvl5pPr>
            <a:lvl6pPr marL="8100060" indent="0">
              <a:buNone/>
              <a:defRPr sz="7085"/>
            </a:lvl6pPr>
            <a:lvl7pPr marL="9720580" indent="0">
              <a:buNone/>
              <a:defRPr sz="7085"/>
            </a:lvl7pPr>
            <a:lvl8pPr marL="11339830" indent="0">
              <a:buNone/>
              <a:defRPr sz="7085"/>
            </a:lvl8pPr>
            <a:lvl9pPr marL="12959715" indent="0">
              <a:buNone/>
              <a:defRPr sz="7085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720" y="12960094"/>
            <a:ext cx="10449844" cy="24010179"/>
          </a:xfrm>
        </p:spPr>
        <p:txBody>
          <a:bodyPr/>
          <a:lstStyle>
            <a:lvl1pPr marL="0" indent="0">
              <a:buNone/>
              <a:defRPr sz="5670"/>
            </a:lvl1pPr>
            <a:lvl2pPr marL="1619885" indent="0">
              <a:buNone/>
              <a:defRPr sz="4960"/>
            </a:lvl2pPr>
            <a:lvl3pPr marL="3240405" indent="0">
              <a:buNone/>
              <a:defRPr sz="4250"/>
            </a:lvl3pPr>
            <a:lvl4pPr marL="4859655" indent="0">
              <a:buNone/>
              <a:defRPr sz="3545"/>
            </a:lvl4pPr>
            <a:lvl5pPr marL="6480175" indent="0">
              <a:buNone/>
              <a:defRPr sz="3545"/>
            </a:lvl5pPr>
            <a:lvl6pPr marL="8100060" indent="0">
              <a:buNone/>
              <a:defRPr sz="3545"/>
            </a:lvl6pPr>
            <a:lvl7pPr marL="9720580" indent="0">
              <a:buNone/>
              <a:defRPr sz="3545"/>
            </a:lvl7pPr>
            <a:lvl8pPr marL="11339830" indent="0">
              <a:buNone/>
              <a:defRPr sz="3545"/>
            </a:lvl8pPr>
            <a:lvl9pPr marL="12959715" indent="0">
              <a:buNone/>
              <a:defRPr sz="354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36AF34-6D3A-4DFC-9155-9A5B767165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96FD-B073-4F22-B633-FF1EB04F62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500" y="2300027"/>
            <a:ext cx="27945002" cy="8350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500" y="11500084"/>
            <a:ext cx="27945002" cy="27410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500" y="40040302"/>
            <a:ext cx="7290001" cy="23000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6DCBE67-EF32-4AC1-AEC4-100371E085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501" y="40040302"/>
            <a:ext cx="10935000" cy="23000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2501" y="40040302"/>
            <a:ext cx="7290001" cy="23000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D1251-900F-45AE-AEFE-D082FB3A288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240405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260" indent="-810260" algn="l" defTabSz="3240405" rtl="0" eaLnBrk="1" latinLnBrk="0" hangingPunct="1">
        <a:lnSpc>
          <a:spcPct val="90000"/>
        </a:lnSpc>
        <a:spcBef>
          <a:spcPct val="709000"/>
        </a:spcBef>
        <a:buFont typeface="Arial" panose="020B0604020202020204" pitchFamily="34" charset="0"/>
        <a:buChar char="•"/>
        <a:defRPr sz="9920" kern="1200">
          <a:solidFill>
            <a:schemeClr val="tx1"/>
          </a:solidFill>
          <a:latin typeface="+mn-lt"/>
          <a:ea typeface="+mn-ea"/>
          <a:cs typeface="+mn-cs"/>
        </a:defRPr>
      </a:lvl1pPr>
      <a:lvl2pPr marL="2430145" indent="-810260" algn="l" defTabSz="3240405" rtl="0" eaLnBrk="1" latinLnBrk="0" hangingPunct="1">
        <a:lnSpc>
          <a:spcPct val="90000"/>
        </a:lnSpc>
        <a:spcBef>
          <a:spcPct val="355000"/>
        </a:spcBef>
        <a:buFont typeface="Arial" panose="020B0604020202020204" pitchFamily="34" charset="0"/>
        <a:buChar char="•"/>
        <a:defRPr sz="8505" kern="1200">
          <a:solidFill>
            <a:schemeClr val="tx1"/>
          </a:solidFill>
          <a:latin typeface="+mn-lt"/>
          <a:ea typeface="+mn-ea"/>
          <a:cs typeface="+mn-cs"/>
        </a:defRPr>
      </a:lvl2pPr>
      <a:lvl3pPr marL="4050030" indent="-810260" algn="l" defTabSz="3240405" rtl="0" eaLnBrk="1" latinLnBrk="0" hangingPunct="1">
        <a:lnSpc>
          <a:spcPct val="90000"/>
        </a:lnSpc>
        <a:spcBef>
          <a:spcPct val="355000"/>
        </a:spcBef>
        <a:buFont typeface="Arial" panose="020B0604020202020204" pitchFamily="34" charset="0"/>
        <a:buChar char="•"/>
        <a:defRPr sz="7085" kern="1200">
          <a:solidFill>
            <a:schemeClr val="tx1"/>
          </a:solidFill>
          <a:latin typeface="+mn-lt"/>
          <a:ea typeface="+mn-ea"/>
          <a:cs typeface="+mn-cs"/>
        </a:defRPr>
      </a:lvl3pPr>
      <a:lvl4pPr marL="5669915" indent="-810260" algn="l" defTabSz="3240405" rtl="0" eaLnBrk="1" latinLnBrk="0" hangingPunct="1">
        <a:lnSpc>
          <a:spcPct val="90000"/>
        </a:lnSpc>
        <a:spcBef>
          <a:spcPct val="355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7289800" indent="-810260" algn="l" defTabSz="3240405" rtl="0" eaLnBrk="1" latinLnBrk="0" hangingPunct="1">
        <a:lnSpc>
          <a:spcPct val="90000"/>
        </a:lnSpc>
        <a:spcBef>
          <a:spcPct val="355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910320" indent="-810260" algn="l" defTabSz="3240405" rtl="0" eaLnBrk="1" latinLnBrk="0" hangingPunct="1">
        <a:lnSpc>
          <a:spcPct val="90000"/>
        </a:lnSpc>
        <a:spcBef>
          <a:spcPct val="355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10530205" indent="-810260" algn="l" defTabSz="3240405" rtl="0" eaLnBrk="1" latinLnBrk="0" hangingPunct="1">
        <a:lnSpc>
          <a:spcPct val="90000"/>
        </a:lnSpc>
        <a:spcBef>
          <a:spcPct val="355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2150090" indent="-810260" algn="l" defTabSz="3240405" rtl="0" eaLnBrk="1" latinLnBrk="0" hangingPunct="1">
        <a:lnSpc>
          <a:spcPct val="90000"/>
        </a:lnSpc>
        <a:spcBef>
          <a:spcPct val="355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3769975" indent="-810260" algn="l" defTabSz="3240405" rtl="0" eaLnBrk="1" latinLnBrk="0" hangingPunct="1">
        <a:lnSpc>
          <a:spcPct val="90000"/>
        </a:lnSpc>
        <a:spcBef>
          <a:spcPct val="355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40405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1pPr>
      <a:lvl2pPr marL="1619885" algn="l" defTabSz="3240405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2pPr>
      <a:lvl3pPr marL="3240405" algn="l" defTabSz="3240405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3pPr>
      <a:lvl4pPr marL="4859655" algn="l" defTabSz="3240405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6480175" algn="l" defTabSz="3240405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100060" algn="l" defTabSz="3240405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9720580" algn="l" defTabSz="3240405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1339830" algn="l" defTabSz="3240405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2959715" algn="l" defTabSz="3240405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50"/>
          <p:cNvSpPr>
            <a:spLocks noChangeArrowheads="1"/>
          </p:cNvSpPr>
          <p:nvPr/>
        </p:nvSpPr>
        <p:spPr bwMode="auto">
          <a:xfrm>
            <a:off x="16431895" y="8101965"/>
            <a:ext cx="15821660" cy="33702625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lIns="139998" tIns="69999" rIns="139998" bIns="69999" anchor="ctr"/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31990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31990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31990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31990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z="7555"/>
          </a:p>
        </p:txBody>
      </p:sp>
      <p:sp>
        <p:nvSpPr>
          <p:cNvPr id="2051" name="AutoShape 4"/>
          <p:cNvSpPr>
            <a:spLocks noChangeArrowheads="1"/>
          </p:cNvSpPr>
          <p:nvPr/>
        </p:nvSpPr>
        <p:spPr bwMode="auto">
          <a:xfrm>
            <a:off x="130175" y="8123555"/>
            <a:ext cx="15742920" cy="33681035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lIns="139998" tIns="69999" rIns="139998" bIns="69999" anchor="ctr"/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31990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31990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31990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31990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z="7555"/>
          </a:p>
        </p:txBody>
      </p:sp>
      <p:sp>
        <p:nvSpPr>
          <p:cNvPr id="2052" name="Text Box 9"/>
          <p:cNvSpPr txBox="1">
            <a:spLocks noChangeArrowheads="1"/>
          </p:cNvSpPr>
          <p:nvPr/>
        </p:nvSpPr>
        <p:spPr bwMode="auto">
          <a:xfrm>
            <a:off x="2491259" y="10084025"/>
            <a:ext cx="13066762" cy="1825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95" tIns="39996" rIns="79995" bIns="39996">
            <a:spAutoFit/>
          </a:bodyPr>
          <a:lstStyle>
            <a:lvl1pPr defTabSz="6032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032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032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032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032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0325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0325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0325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0325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95000"/>
              </a:lnSpc>
            </a:pPr>
            <a:r>
              <a:rPr lang="en-US" altLang="zh-CN" sz="249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en-US" altLang="zh-CN" sz="249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95000"/>
              </a:lnSpc>
            </a:pPr>
            <a:endParaRPr lang="en-US" altLang="zh-CN" sz="249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95000"/>
              </a:lnSpc>
            </a:pPr>
            <a:r>
              <a:rPr lang="en-US" altLang="zh-CN" sz="249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en-US" altLang="zh-CN" sz="249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95000"/>
              </a:lnSpc>
            </a:pPr>
            <a:endParaRPr lang="en-US" altLang="zh-CN" sz="249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95000"/>
              </a:lnSpc>
            </a:pPr>
            <a:r>
              <a:rPr lang="en-US" altLang="zh-CN" sz="249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en-US" altLang="zh-CN" sz="249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95000"/>
              </a:lnSpc>
            </a:pPr>
            <a:endParaRPr lang="en-US" altLang="zh-CN" sz="249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95000"/>
              </a:lnSpc>
            </a:pPr>
            <a:r>
              <a:rPr lang="en-US" altLang="zh-CN" sz="249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en-US" altLang="zh-CN" sz="249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95000"/>
              </a:lnSpc>
            </a:pPr>
            <a:endParaRPr lang="en-US" altLang="zh-CN" sz="249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95000"/>
              </a:lnSpc>
            </a:pPr>
            <a:r>
              <a:rPr lang="en-US" altLang="zh-CN" sz="249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en-US" altLang="zh-CN" sz="249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95000"/>
              </a:lnSpc>
            </a:pPr>
            <a:endParaRPr lang="en-US" altLang="zh-CN" sz="249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95000"/>
              </a:lnSpc>
            </a:pPr>
            <a:r>
              <a:rPr lang="en-US" altLang="zh-CN" sz="249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en-US" altLang="zh-CN" sz="249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95000"/>
              </a:lnSpc>
            </a:pPr>
            <a:endParaRPr lang="en-US" altLang="zh-CN" sz="249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95000"/>
              </a:lnSpc>
            </a:pPr>
            <a:endParaRPr lang="en-US" altLang="zh-CN" sz="249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95000"/>
              </a:lnSpc>
            </a:pPr>
            <a:endParaRPr lang="en-US" altLang="zh-CN" sz="2490">
              <a:latin typeface="Times New Roman" panose="02020603050405020304" pitchFamily="18" charset="0"/>
            </a:endParaRPr>
          </a:p>
        </p:txBody>
      </p:sp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4012257" y="28989278"/>
            <a:ext cx="8265316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95" tIns="39996" rIns="79995" bIns="39996"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31990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31990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31990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31990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7555" b="1" dirty="0"/>
              <a:t> 方法</a:t>
            </a:r>
            <a:endParaRPr lang="en-US" altLang="zh-CN" sz="7555" b="1" dirty="0"/>
          </a:p>
        </p:txBody>
      </p:sp>
      <p:sp>
        <p:nvSpPr>
          <p:cNvPr id="2054" name="Text Box 11"/>
          <p:cNvSpPr txBox="1">
            <a:spLocks noChangeArrowheads="1"/>
          </p:cNvSpPr>
          <p:nvPr/>
        </p:nvSpPr>
        <p:spPr bwMode="auto">
          <a:xfrm>
            <a:off x="16970377" y="26125059"/>
            <a:ext cx="11829363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95" tIns="39996" rIns="79995" bIns="39996"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31990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31990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31990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31990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7555" b="1" dirty="0"/>
              <a:t> 结论</a:t>
            </a:r>
            <a:endParaRPr lang="en-US" altLang="zh-CN" sz="7555" b="1" dirty="0"/>
          </a:p>
        </p:txBody>
      </p:sp>
      <p:sp>
        <p:nvSpPr>
          <p:cNvPr id="2055" name="AutoShape 13"/>
          <p:cNvSpPr>
            <a:spLocks noChangeArrowheads="1"/>
          </p:cNvSpPr>
          <p:nvPr/>
        </p:nvSpPr>
        <p:spPr bwMode="auto">
          <a:xfrm>
            <a:off x="123190" y="4010660"/>
            <a:ext cx="32164020" cy="4023360"/>
          </a:xfrm>
          <a:prstGeom prst="roundRect">
            <a:avLst>
              <a:gd name="adj" fmla="val 10870"/>
            </a:avLst>
          </a:prstGeom>
          <a:gradFill rotWithShape="1">
            <a:gsLst>
              <a:gs pos="0">
                <a:srgbClr val="A7C4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</a:ln>
        </p:spPr>
        <p:txBody>
          <a:bodyPr wrap="none" lIns="79995" tIns="39996" rIns="79995" bIns="39996" anchor="ctr"/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31990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31990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31990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31990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z="7555">
              <a:solidFill>
                <a:schemeClr val="bg1"/>
              </a:solidFill>
            </a:endParaRPr>
          </a:p>
        </p:txBody>
      </p:sp>
      <p:sp>
        <p:nvSpPr>
          <p:cNvPr id="2056" name="Text Box 14"/>
          <p:cNvSpPr txBox="1">
            <a:spLocks noChangeArrowheads="1"/>
          </p:cNvSpPr>
          <p:nvPr/>
        </p:nvSpPr>
        <p:spPr bwMode="auto">
          <a:xfrm>
            <a:off x="3815476" y="4173846"/>
            <a:ext cx="24633689" cy="338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95" tIns="39996" rIns="79995" bIns="39996"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31990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31990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31990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31990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1020" b="1" dirty="0"/>
              <a:t>论文题目</a:t>
            </a:r>
            <a:endParaRPr lang="en-US" altLang="zh-CN" sz="11020" b="1" dirty="0"/>
          </a:p>
          <a:p>
            <a:pPr algn="ctr"/>
            <a:r>
              <a:rPr lang="zh-CN" altLang="en-US" sz="6935" b="1" dirty="0"/>
              <a:t>作者</a:t>
            </a:r>
            <a:r>
              <a:rPr lang="en-US" altLang="zh-CN" sz="6935" b="1" dirty="0"/>
              <a:t>1</a:t>
            </a:r>
            <a:r>
              <a:rPr lang="zh-CN" altLang="en-US" sz="6935" b="1" dirty="0"/>
              <a:t>，作者</a:t>
            </a:r>
            <a:r>
              <a:rPr lang="en-US" altLang="zh-CN" sz="6935" b="1" dirty="0"/>
              <a:t>2</a:t>
            </a:r>
            <a:r>
              <a:rPr lang="zh-CN" altLang="en-US" sz="6935" b="1" dirty="0"/>
              <a:t>，作者</a:t>
            </a:r>
            <a:r>
              <a:rPr lang="en-US" altLang="zh-CN" sz="6935" b="1" dirty="0" smtClean="0"/>
              <a:t>3</a:t>
            </a:r>
            <a:endParaRPr lang="en-US" altLang="zh-CN" sz="6935" b="1" dirty="0"/>
          </a:p>
          <a:p>
            <a:pPr algn="ctr"/>
            <a:r>
              <a:rPr lang="zh-CN" altLang="en-US" sz="3555" b="1" i="1" dirty="0"/>
              <a:t>单位名称，城市，省份邮编</a:t>
            </a:r>
            <a:endParaRPr lang="en-US" altLang="zh-CN" sz="6935" dirty="0"/>
          </a:p>
        </p:txBody>
      </p:sp>
      <p:sp>
        <p:nvSpPr>
          <p:cNvPr id="2058" name="Text Box 19"/>
          <p:cNvSpPr txBox="1">
            <a:spLocks noChangeArrowheads="1"/>
          </p:cNvSpPr>
          <p:nvPr/>
        </p:nvSpPr>
        <p:spPr bwMode="auto">
          <a:xfrm>
            <a:off x="17238457" y="18426943"/>
            <a:ext cx="5450481" cy="95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95" tIns="39996" rIns="79995" bIns="39996"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31990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31990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31990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31990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5690" b="1" i="1" dirty="0"/>
              <a:t> 图</a:t>
            </a:r>
            <a:r>
              <a:rPr lang="en-US" altLang="zh-CN" sz="5690" b="1" i="1" dirty="0"/>
              <a:t> 1</a:t>
            </a:r>
            <a:endParaRPr lang="en-US" altLang="zh-CN" sz="5690" b="1" i="1" dirty="0"/>
          </a:p>
        </p:txBody>
      </p:sp>
      <p:sp>
        <p:nvSpPr>
          <p:cNvPr id="2059" name="Text Box 25"/>
          <p:cNvSpPr txBox="1">
            <a:spLocks noChangeArrowheads="1"/>
          </p:cNvSpPr>
          <p:nvPr/>
        </p:nvSpPr>
        <p:spPr bwMode="auto">
          <a:xfrm>
            <a:off x="23855788" y="18395903"/>
            <a:ext cx="5450481" cy="95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95" tIns="39996" rIns="79995" bIns="39996"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31990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31990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31990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31990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5690" b="1" i="1" dirty="0"/>
              <a:t> 图</a:t>
            </a:r>
            <a:r>
              <a:rPr lang="en-US" altLang="zh-CN" sz="5690" b="1" i="1" dirty="0"/>
              <a:t>2</a:t>
            </a:r>
            <a:endParaRPr lang="en-US" altLang="zh-CN" sz="5690" b="1" i="1" dirty="0"/>
          </a:p>
        </p:txBody>
      </p:sp>
      <p:sp>
        <p:nvSpPr>
          <p:cNvPr id="2060" name="AutoShape 26"/>
          <p:cNvSpPr>
            <a:spLocks noChangeArrowheads="1"/>
          </p:cNvSpPr>
          <p:nvPr/>
        </p:nvSpPr>
        <p:spPr bwMode="auto">
          <a:xfrm>
            <a:off x="23878364" y="19811080"/>
            <a:ext cx="5499864" cy="4547476"/>
          </a:xfrm>
          <a:prstGeom prst="flowChar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lIns="139998" tIns="69999" rIns="139998" bIns="69999" anchor="ctr"/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31990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31990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31990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31990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z="7555"/>
          </a:p>
        </p:txBody>
      </p:sp>
      <p:sp>
        <p:nvSpPr>
          <p:cNvPr id="2061" name="Text Box 27"/>
          <p:cNvSpPr txBox="1">
            <a:spLocks noChangeArrowheads="1"/>
          </p:cNvSpPr>
          <p:nvPr/>
        </p:nvSpPr>
        <p:spPr bwMode="auto">
          <a:xfrm>
            <a:off x="19655978" y="34832001"/>
            <a:ext cx="7552789" cy="95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95" tIns="39996" rIns="79995" bIns="39996"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31990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31990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31990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31990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5690" b="1" dirty="0"/>
              <a:t>参考文献</a:t>
            </a:r>
            <a:endParaRPr lang="en-US" altLang="zh-CN" sz="5690" b="1" dirty="0"/>
          </a:p>
        </p:txBody>
      </p:sp>
      <p:sp>
        <p:nvSpPr>
          <p:cNvPr id="2062" name="Rectangle 35"/>
          <p:cNvSpPr>
            <a:spLocks noChangeArrowheads="1"/>
          </p:cNvSpPr>
          <p:nvPr/>
        </p:nvSpPr>
        <p:spPr bwMode="auto">
          <a:xfrm>
            <a:off x="17045157" y="19746177"/>
            <a:ext cx="5999338" cy="457851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lIns="79995" tIns="39996" rIns="79995" bIns="39996" anchor="ctr"/>
          <a:lstStyle>
            <a:lvl1pPr defTabSz="898525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9852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9852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9852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9852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endParaRPr lang="en-US" altLang="zh-CN" sz="3820" dirty="0">
              <a:latin typeface="Times New Roman" panose="02020603050405020304" pitchFamily="18" charset="0"/>
            </a:endParaRPr>
          </a:p>
          <a:p>
            <a:pPr algn="ctr" eaLnBrk="0" hangingPunct="0"/>
            <a:r>
              <a:rPr lang="en-US" altLang="zh-CN" sz="3820" dirty="0">
                <a:latin typeface="Times New Roman" panose="02020603050405020304" pitchFamily="18" charset="0"/>
              </a:rPr>
              <a:t>CHART or PICTURE</a:t>
            </a:r>
            <a:endParaRPr lang="en-US" altLang="zh-CN" sz="3820" dirty="0">
              <a:latin typeface="Times New Roman" panose="02020603050405020304" pitchFamily="18" charset="0"/>
            </a:endParaRPr>
          </a:p>
        </p:txBody>
      </p:sp>
      <p:sp>
        <p:nvSpPr>
          <p:cNvPr id="2063" name="Text Box 36"/>
          <p:cNvSpPr txBox="1">
            <a:spLocks noChangeArrowheads="1"/>
          </p:cNvSpPr>
          <p:nvPr/>
        </p:nvSpPr>
        <p:spPr bwMode="auto">
          <a:xfrm>
            <a:off x="2616834" y="30408688"/>
            <a:ext cx="12582808" cy="723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514" tIns="26756" rIns="53514" bIns="26756">
            <a:spAutoFit/>
          </a:bodyPr>
          <a:lstStyle>
            <a:lvl1pPr defTabSz="6032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032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032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032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032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0325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0325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0325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0325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95000"/>
              </a:lnSpc>
            </a:pPr>
            <a:r>
              <a:rPr lang="en-US" altLang="zh-CN" sz="2755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en-US" altLang="zh-CN" sz="2755">
              <a:latin typeface="Times New Roman" panose="02020603050405020304" pitchFamily="18" charset="0"/>
            </a:endParaRPr>
          </a:p>
          <a:p>
            <a:pPr eaLnBrk="0" hangingPunct="0">
              <a:lnSpc>
                <a:spcPct val="95000"/>
              </a:lnSpc>
            </a:pPr>
            <a:endParaRPr lang="en-US" altLang="zh-CN" sz="2755">
              <a:latin typeface="Times New Roman" panose="02020603050405020304" pitchFamily="18" charset="0"/>
            </a:endParaRPr>
          </a:p>
          <a:p>
            <a:pPr eaLnBrk="0" hangingPunct="0">
              <a:lnSpc>
                <a:spcPct val="95000"/>
              </a:lnSpc>
            </a:pPr>
            <a:r>
              <a:rPr lang="en-US" altLang="zh-CN" sz="2755">
                <a:latin typeface="Times New Roman" panose="02020603050405020304" pitchFamily="18" charset="0"/>
              </a:rPr>
              <a:t>YyyyyyyyyyyyyyyyyyyyyyyyyyyyyyyyyyyyyyyyyyyyyyyyyyyyyyyyyyyyyyyyyyyyyyyyyyyyyyyyyyyyyyyyyyyyyyyyyyyyyyyyyyyyyyyyyyyyyyyyyyyyyyyyyyyyyyyyyyyyyyyyyyyyyyyyyyyyyyyYyyyyyyyyyyyyyyyyyyyyyyyyyyyyyyyyyyyyyyyyyyyyyyyyyyyyyyyyyyyyyy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en-US" altLang="zh-CN" sz="2755" b="1">
              <a:latin typeface="Times New Roman" panose="02020603050405020304" pitchFamily="18" charset="0"/>
            </a:endParaRPr>
          </a:p>
          <a:p>
            <a:pPr eaLnBrk="0" hangingPunct="0"/>
            <a:endParaRPr lang="en-US" altLang="zh-CN" sz="2135">
              <a:latin typeface="Times New Roman" panose="02020603050405020304" pitchFamily="18" charset="0"/>
            </a:endParaRPr>
          </a:p>
        </p:txBody>
      </p:sp>
      <p:sp>
        <p:nvSpPr>
          <p:cNvPr id="2064" name="Text Box 38"/>
          <p:cNvSpPr txBox="1">
            <a:spLocks noChangeArrowheads="1"/>
          </p:cNvSpPr>
          <p:nvPr/>
        </p:nvSpPr>
        <p:spPr bwMode="auto">
          <a:xfrm>
            <a:off x="16971788" y="35711020"/>
            <a:ext cx="12128483" cy="368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514" tIns="26756" rIns="53514" bIns="26756">
            <a:spAutoFit/>
          </a:bodyPr>
          <a:lstStyle>
            <a:lvl1pPr marL="335280" indent="-335280" defTabSz="6032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032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032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032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032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0325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0325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0325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0325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95000"/>
              </a:lnSpc>
            </a:pPr>
            <a:endParaRPr lang="en-US" altLang="zh-CN" sz="2490" b="1" u="sng">
              <a:latin typeface="Times New Roman" panose="02020603050405020304" pitchFamily="18" charset="0"/>
            </a:endParaRPr>
          </a:p>
          <a:p>
            <a:pPr eaLnBrk="0" hangingPunct="0">
              <a:lnSpc>
                <a:spcPct val="95000"/>
              </a:lnSpc>
              <a:buFontTx/>
              <a:buAutoNum type="arabicPeriod"/>
            </a:pPr>
            <a:r>
              <a:rPr lang="en-US" altLang="zh-CN" sz="2490" b="1">
                <a:latin typeface="Times New Roman" panose="02020603050405020304" pitchFamily="18" charset="0"/>
              </a:rPr>
              <a:t>Xxxxxxxxxxxxxxxxxxxxxxxxxxxxxxxxxxxxxxxxxxxxxxxxxxxxxxxxxxxxxxxxxxxxxxxxxxxxxxxxxxxxxxxxxxx</a:t>
            </a:r>
            <a:endParaRPr lang="en-US" altLang="zh-CN" sz="2490" b="1">
              <a:latin typeface="Times New Roman" panose="02020603050405020304" pitchFamily="18" charset="0"/>
            </a:endParaRPr>
          </a:p>
          <a:p>
            <a:pPr eaLnBrk="0" hangingPunct="0">
              <a:lnSpc>
                <a:spcPct val="95000"/>
              </a:lnSpc>
              <a:buFontTx/>
              <a:buAutoNum type="arabicPeriod"/>
            </a:pPr>
            <a:r>
              <a:rPr lang="en-US" altLang="zh-CN" sz="2490" b="1">
                <a:latin typeface="Times New Roman" panose="02020603050405020304" pitchFamily="18" charset="0"/>
              </a:rPr>
              <a:t>Xxxxxxxxxxxxxxxxxxxxxxxxxxxxxxxxxxxxxxxxxxxxxxxxxxxxxxxxxxxxxxxxxxxxxxxxxxxxxxxxxxxxxxxxxxxx</a:t>
            </a:r>
            <a:endParaRPr lang="en-US" altLang="zh-CN" sz="2490" b="1">
              <a:latin typeface="Times New Roman" panose="02020603050405020304" pitchFamily="18" charset="0"/>
            </a:endParaRPr>
          </a:p>
          <a:p>
            <a:pPr eaLnBrk="0" hangingPunct="0">
              <a:lnSpc>
                <a:spcPct val="95000"/>
              </a:lnSpc>
              <a:buFont typeface="Symbol" panose="05050102010706020507" pitchFamily="18" charset="2"/>
              <a:buAutoNum type="arabicPeriod"/>
            </a:pPr>
            <a:r>
              <a:rPr lang="en-US" altLang="zh-CN" sz="2490" b="1">
                <a:latin typeface="Times New Roman" panose="02020603050405020304" pitchFamily="18" charset="0"/>
              </a:rPr>
              <a:t>Xxxxxxxxxxxxxxxxxxxxxxxxxxxxxxxxxxxxxxxxxxxxxxxxxxxxxxxxxxxxxxxxxxxxxxxxxxxxxxxxxxxxxxxxxxxxxxxxxxxxxxxxxxxxxxxxxxxxxxx</a:t>
            </a:r>
            <a:endParaRPr lang="en-US" altLang="zh-CN" sz="2490" b="1">
              <a:latin typeface="Times New Roman" panose="02020603050405020304" pitchFamily="18" charset="0"/>
            </a:endParaRPr>
          </a:p>
          <a:p>
            <a:pPr eaLnBrk="0" hangingPunct="0">
              <a:lnSpc>
                <a:spcPct val="95000"/>
              </a:lnSpc>
              <a:buFont typeface="Symbol" panose="05050102010706020507" pitchFamily="18" charset="2"/>
              <a:buAutoNum type="arabicPeriod"/>
            </a:pPr>
            <a:r>
              <a:rPr lang="en-US" altLang="zh-CN" sz="2490" b="1">
                <a:latin typeface="Times New Roman" panose="02020603050405020304" pitchFamily="18" charset="0"/>
              </a:rPr>
              <a:t>Xxxxxxxxxxxxxxxxxxxxxxxxxxxxxxxxxxxxxxxxxxxxxxxxxxxxxxxxxxxxxxxxxxxxxxxxxxxxxxxxxxx</a:t>
            </a:r>
            <a:endParaRPr lang="en-US" altLang="zh-CN" sz="2490" b="1">
              <a:latin typeface="Times New Roman" panose="02020603050405020304" pitchFamily="18" charset="0"/>
            </a:endParaRPr>
          </a:p>
          <a:p>
            <a:pPr eaLnBrk="0" hangingPunct="0">
              <a:lnSpc>
                <a:spcPct val="95000"/>
              </a:lnSpc>
              <a:buFont typeface="Symbol" panose="05050102010706020507" pitchFamily="18" charset="2"/>
              <a:buAutoNum type="arabicPeriod"/>
            </a:pPr>
            <a:endParaRPr lang="en-US" altLang="zh-CN" sz="2490" b="1">
              <a:latin typeface="Times New Roman" panose="02020603050405020304" pitchFamily="18" charset="0"/>
            </a:endParaRPr>
          </a:p>
        </p:txBody>
      </p:sp>
      <p:sp>
        <p:nvSpPr>
          <p:cNvPr id="2065" name="Text Box 39"/>
          <p:cNvSpPr txBox="1">
            <a:spLocks noChangeArrowheads="1"/>
          </p:cNvSpPr>
          <p:nvPr/>
        </p:nvSpPr>
        <p:spPr bwMode="auto">
          <a:xfrm>
            <a:off x="16841982" y="10130586"/>
            <a:ext cx="12558821" cy="722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514" tIns="26756" rIns="53514" bIns="26756">
            <a:spAutoFit/>
          </a:bodyPr>
          <a:lstStyle>
            <a:lvl1pPr defTabSz="6032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032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032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032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032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0325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0325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0325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0325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95000"/>
              </a:lnSpc>
            </a:pPr>
            <a:r>
              <a:rPr lang="en-US" altLang="zh-CN" sz="2755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US" altLang="zh-CN" sz="2755" dirty="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95000"/>
              </a:lnSpc>
            </a:pPr>
            <a:endParaRPr lang="en-US" altLang="zh-CN" sz="2755" dirty="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95000"/>
              </a:lnSpc>
            </a:pPr>
            <a:r>
              <a:rPr lang="en-US" altLang="zh-CN" sz="2755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US" altLang="zh-CN" sz="2755" b="1" dirty="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95000"/>
              </a:lnSpc>
            </a:pPr>
            <a:endParaRPr lang="en-US" altLang="zh-CN" sz="2135" dirty="0">
              <a:latin typeface="Times New Roman" panose="02020603050405020304" pitchFamily="18" charset="0"/>
            </a:endParaRPr>
          </a:p>
        </p:txBody>
      </p:sp>
      <p:sp>
        <p:nvSpPr>
          <p:cNvPr id="2066" name="Text Box 40"/>
          <p:cNvSpPr txBox="1">
            <a:spLocks noChangeArrowheads="1"/>
          </p:cNvSpPr>
          <p:nvPr/>
        </p:nvSpPr>
        <p:spPr bwMode="auto">
          <a:xfrm>
            <a:off x="16816584" y="27624893"/>
            <a:ext cx="12708381" cy="575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514" tIns="26756" rIns="53514" bIns="26756">
            <a:spAutoFit/>
          </a:bodyPr>
          <a:lstStyle>
            <a:lvl1pPr defTabSz="6032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032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032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032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032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0325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0325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0325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0325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95000"/>
              </a:lnSpc>
            </a:pPr>
            <a:r>
              <a:rPr lang="en-US" altLang="zh-CN" sz="249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US" altLang="zh-CN" sz="249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95000"/>
              </a:lnSpc>
            </a:pPr>
            <a:endParaRPr lang="en-US" altLang="zh-CN" sz="249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95000"/>
              </a:lnSpc>
            </a:pPr>
            <a:r>
              <a:rPr lang="en-US" altLang="zh-CN" sz="249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US" altLang="zh-CN" sz="2490" b="1">
              <a:latin typeface="Times New Roman" panose="02020603050405020304" pitchFamily="18" charset="0"/>
            </a:endParaRPr>
          </a:p>
          <a:p>
            <a:pPr eaLnBrk="0" hangingPunct="0">
              <a:lnSpc>
                <a:spcPct val="95000"/>
              </a:lnSpc>
            </a:pPr>
            <a:endParaRPr lang="en-US" altLang="zh-CN" sz="1690">
              <a:latin typeface="Times New Roman" panose="02020603050405020304" pitchFamily="18" charset="0"/>
            </a:endParaRPr>
          </a:p>
        </p:txBody>
      </p:sp>
      <p:sp>
        <p:nvSpPr>
          <p:cNvPr id="2067" name="Text Box 42"/>
          <p:cNvSpPr txBox="1">
            <a:spLocks noChangeArrowheads="1"/>
          </p:cNvSpPr>
          <p:nvPr/>
        </p:nvSpPr>
        <p:spPr bwMode="auto">
          <a:xfrm>
            <a:off x="5160767" y="8675901"/>
            <a:ext cx="8111523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95" tIns="39996" rIns="79995" bIns="39996"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31990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31990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31990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31990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7555" b="1" dirty="0"/>
              <a:t> 引言</a:t>
            </a:r>
            <a:endParaRPr lang="en-US" altLang="zh-CN" sz="7555" b="1" dirty="0"/>
          </a:p>
        </p:txBody>
      </p:sp>
      <p:sp>
        <p:nvSpPr>
          <p:cNvPr id="2068" name="Text Box 43"/>
          <p:cNvSpPr txBox="1">
            <a:spLocks noChangeArrowheads="1"/>
          </p:cNvSpPr>
          <p:nvPr/>
        </p:nvSpPr>
        <p:spPr bwMode="auto">
          <a:xfrm>
            <a:off x="18821536" y="8688600"/>
            <a:ext cx="8172194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95" tIns="39996" rIns="79995" bIns="39996"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31990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31990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31990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31990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7555" b="1" dirty="0"/>
              <a:t>结果</a:t>
            </a:r>
            <a:endParaRPr lang="en-US" altLang="zh-CN" sz="7555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3855682" y="21423323"/>
            <a:ext cx="4688638" cy="353670"/>
          </a:xfrm>
          <a:prstGeom prst="rect">
            <a:avLst/>
          </a:prstGeom>
        </p:spPr>
      </p:pic>
      <p:sp>
        <p:nvSpPr>
          <p:cNvPr id="21" name="Text Box 378"/>
          <p:cNvSpPr txBox="1">
            <a:spLocks noChangeArrowheads="1"/>
          </p:cNvSpPr>
          <p:nvPr/>
        </p:nvSpPr>
        <p:spPr bwMode="auto">
          <a:xfrm>
            <a:off x="19057499" y="42031273"/>
            <a:ext cx="10005847" cy="74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70" tIns="43235" rIns="86470" bIns="43235">
            <a:spAutoFit/>
          </a:bodyPr>
          <a:lstStyle>
            <a:lvl1pPr defTabSz="6477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477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477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477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477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47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47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47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47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zh-CN" altLang="en-US" sz="4275" b="1" dirty="0">
                <a:solidFill>
                  <a:srgbClr val="3333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联系邮箱</a:t>
            </a:r>
            <a:r>
              <a:rPr lang="en-GB" altLang="zh-CN" sz="4275" b="1" dirty="0">
                <a:solidFill>
                  <a:srgbClr val="3333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: </a:t>
            </a:r>
            <a:r>
              <a:rPr lang="en-GB" altLang="zh-CN" sz="4275" b="1" dirty="0" err="1">
                <a:solidFill>
                  <a:srgbClr val="3333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xxxxxxxxxxxxxxxxxxxxxxxx</a:t>
            </a:r>
            <a:endParaRPr lang="en-GB" altLang="zh-CN" sz="4275" dirty="0">
              <a:solidFill>
                <a:srgbClr val="3333FF"/>
              </a:solidFill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PP_MARK_KEY" val="be719f89-052d-475d-b09c-3e3fcbda167d"/>
  <p:tag name="COMMONDATA" val="eyJoZGlkIjoiNzdkMzMxYzg1ZmU0ZTA4OTViZThkMjc5ZDNjZTc2YzEifQ==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6877</Words>
  <Application>WPS 演示</Application>
  <PresentationFormat>自定义</PresentationFormat>
  <Paragraphs>58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宋体</vt:lpstr>
      <vt:lpstr>Wingdings</vt:lpstr>
      <vt:lpstr>Calibri</vt:lpstr>
      <vt:lpstr>Times New Roman</vt:lpstr>
      <vt:lpstr>Symbol</vt:lpstr>
      <vt:lpstr>微软雅黑</vt:lpstr>
      <vt:lpstr>Arial Unicode MS</vt:lpstr>
      <vt:lpstr>Calibri Light</vt:lpstr>
      <vt:lpstr>Office 主题</vt:lpstr>
      <vt:lpstr>PowerPoint 演示文稿</vt:lpstr>
    </vt:vector>
  </TitlesOfParts>
  <Company>NUPT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</dc:creator>
  <cp:lastModifiedBy>WIN10-</cp:lastModifiedBy>
  <cp:revision>24</cp:revision>
  <dcterms:created xsi:type="dcterms:W3CDTF">2016-09-24T06:46:00Z</dcterms:created>
  <dcterms:modified xsi:type="dcterms:W3CDTF">2023-07-11T06:21:28Z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318754F2FF2941269DF53A7A660A37CD_12</vt:lpwstr>
  </property>
  <property fmtid="{D5CDD505-2E9C-101B-9397-08002B2CF9AE}" pid="3" name="KSOProductBuildVer">
    <vt:lpwstr>2052-11.1.0.14309</vt:lpwstr>
  </property>
</Properties>
</file>