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handoutMasterIdLst>
    <p:handoutMasterId r:id="rId4"/>
  </p:handoutMasterIdLst>
  <p:sldIdLst>
    <p:sldId id="256" r:id="rId3"/>
  </p:sldIdLst>
  <p:sldSz cx="32399605" cy="43199685"/>
  <p:notesSz cx="6616700" cy="9926320"/>
  <p:custDataLst>
    <p:tags r:id="rId8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21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610870" algn="l" rtl="0" eaLnBrk="0" fontAlgn="base" hangingPunct="0">
      <a:spcBef>
        <a:spcPct val="0"/>
      </a:spcBef>
      <a:spcAft>
        <a:spcPct val="0"/>
      </a:spcAft>
      <a:defRPr sz="321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222375" algn="l" rtl="0" eaLnBrk="0" fontAlgn="base" hangingPunct="0">
      <a:spcBef>
        <a:spcPct val="0"/>
      </a:spcBef>
      <a:spcAft>
        <a:spcPct val="0"/>
      </a:spcAft>
      <a:defRPr sz="321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833245" algn="l" rtl="0" eaLnBrk="0" fontAlgn="base" hangingPunct="0">
      <a:spcBef>
        <a:spcPct val="0"/>
      </a:spcBef>
      <a:spcAft>
        <a:spcPct val="0"/>
      </a:spcAft>
      <a:defRPr sz="321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444115" algn="l" rtl="0" eaLnBrk="0" fontAlgn="base" hangingPunct="0">
      <a:spcBef>
        <a:spcPct val="0"/>
      </a:spcBef>
      <a:spcAft>
        <a:spcPct val="0"/>
      </a:spcAft>
      <a:defRPr sz="321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3055620" algn="l" defTabSz="1222375" rtl="0" eaLnBrk="1" latinLnBrk="0" hangingPunct="1">
      <a:defRPr sz="321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3666490" algn="l" defTabSz="1222375" rtl="0" eaLnBrk="1" latinLnBrk="0" hangingPunct="1">
      <a:defRPr sz="321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4277360" algn="l" defTabSz="1222375" rtl="0" eaLnBrk="1" latinLnBrk="0" hangingPunct="1">
      <a:defRPr sz="321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4888865" algn="l" defTabSz="1222375" rtl="0" eaLnBrk="1" latinLnBrk="0" hangingPunct="1">
      <a:defRPr sz="321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9933"/>
    <a:srgbClr val="DDDDF7"/>
    <a:srgbClr val="DCEBFF"/>
    <a:srgbClr val="FFD5FF"/>
    <a:srgbClr val="FFCCFF"/>
    <a:srgbClr val="FF66CC"/>
    <a:srgbClr val="009999"/>
    <a:srgbClr val="33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82" autoAdjust="0"/>
    <p:restoredTop sz="94683" autoAdjust="0"/>
  </p:normalViewPr>
  <p:slideViewPr>
    <p:cSldViewPr showGuides="1">
      <p:cViewPr>
        <p:scale>
          <a:sx n="33" d="100"/>
          <a:sy n="33" d="100"/>
        </p:scale>
        <p:origin x="-384" y="-78"/>
      </p:cViewPr>
      <p:guideLst>
        <p:guide orient="horz" pos="13607"/>
        <p:guide pos="10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7025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628" tIns="45315" rIns="90628" bIns="45315" numCol="1" anchor="t" anchorCtr="0" compatLnSpc="1"/>
          <a:lstStyle>
            <a:lvl1pPr defTabSz="906780">
              <a:defRPr sz="1200"/>
            </a:lvl1pPr>
          </a:lstStyle>
          <a:p>
            <a:pPr>
              <a:defRPr/>
            </a:pPr>
            <a:endParaRPr lang="zh-CN" alt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49675" y="0"/>
            <a:ext cx="2867025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628" tIns="45315" rIns="90628" bIns="45315" numCol="1" anchor="t" anchorCtr="0" compatLnSpc="1"/>
          <a:lstStyle>
            <a:lvl1pPr algn="r" defTabSz="906780">
              <a:defRPr sz="1200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67025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628" tIns="45315" rIns="90628" bIns="45315" numCol="1" anchor="b" anchorCtr="0" compatLnSpc="1"/>
          <a:lstStyle>
            <a:lvl1pPr defTabSz="906780">
              <a:defRPr sz="1200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49675" y="9431338"/>
            <a:ext cx="2867025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628" tIns="45315" rIns="90628" bIns="45315" numCol="1" anchor="b" anchorCtr="0" compatLnSpc="1"/>
          <a:lstStyle>
            <a:lvl1pPr algn="r" defTabSz="906780">
              <a:defRPr sz="1200"/>
            </a:lvl1pPr>
          </a:lstStyle>
          <a:p>
            <a:pPr>
              <a:defRPr/>
            </a:pPr>
            <a:fld id="{6B87150E-535E-4EAE-AF36-135D655B0AB5}" type="slidenum">
              <a:rPr lang="zh-CN" altLang="en-GB"/>
            </a:fld>
            <a:endParaRPr lang="en-GB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572" y="13419838"/>
            <a:ext cx="27541200" cy="92611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9143" y="24481037"/>
            <a:ext cx="22682058" cy="11039796"/>
          </a:xfrm>
        </p:spPr>
        <p:txBody>
          <a:bodyPr/>
          <a:lstStyle>
            <a:lvl1pPr marL="0" indent="0" algn="ctr">
              <a:buNone/>
              <a:defRPr/>
            </a:lvl1pPr>
            <a:lvl2pPr marL="654050" indent="0" algn="ctr">
              <a:buNone/>
              <a:defRPr/>
            </a:lvl2pPr>
            <a:lvl3pPr marL="1307465" indent="0" algn="ctr">
              <a:buNone/>
              <a:defRPr/>
            </a:lvl3pPr>
            <a:lvl4pPr marL="1961515" indent="0" algn="ctr">
              <a:buNone/>
              <a:defRPr/>
            </a:lvl4pPr>
            <a:lvl5pPr marL="2614295" indent="0" algn="ctr">
              <a:buNone/>
              <a:defRPr/>
            </a:lvl5pPr>
            <a:lvl6pPr marL="3268345" indent="0" algn="ctr">
              <a:buNone/>
              <a:defRPr/>
            </a:lvl6pPr>
            <a:lvl7pPr marL="3921760" indent="0" algn="ctr">
              <a:buNone/>
              <a:defRPr/>
            </a:lvl7pPr>
            <a:lvl8pPr marL="4575810" indent="0" algn="ctr">
              <a:buNone/>
              <a:defRPr/>
            </a:lvl8pPr>
            <a:lvl9pPr marL="522922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3EAA-9E3B-4B83-BBE1-461149B6C9D9}" type="slidenum">
              <a:rPr lang="zh-CN" altLang="en-GB"/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C1050-5987-4C82-93A5-4C5F02AC873C}" type="slidenum">
              <a:rPr lang="zh-CN" altLang="en-GB"/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086607" y="3839744"/>
            <a:ext cx="6884164" cy="34559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29573" y="3839744"/>
            <a:ext cx="20438851" cy="34559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7B811-E728-4472-8551-66D174C7520D}" type="slidenum">
              <a:rPr lang="zh-CN" altLang="en-GB"/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DF004-1EFF-48D7-B110-A5937EF6A341}" type="slidenum">
              <a:rPr lang="zh-CN" altLang="en-GB"/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119" y="27760015"/>
            <a:ext cx="27541200" cy="8580563"/>
          </a:xfrm>
        </p:spPr>
        <p:txBody>
          <a:bodyPr anchor="t"/>
          <a:lstStyle>
            <a:lvl1pPr algn="l">
              <a:defRPr sz="572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119" y="18310480"/>
            <a:ext cx="27541200" cy="9449534"/>
          </a:xfrm>
        </p:spPr>
        <p:txBody>
          <a:bodyPr anchor="b"/>
          <a:lstStyle>
            <a:lvl1pPr marL="0" indent="0">
              <a:buNone/>
              <a:defRPr sz="2855"/>
            </a:lvl1pPr>
            <a:lvl2pPr marL="654050" indent="0">
              <a:buNone/>
              <a:defRPr sz="2575"/>
            </a:lvl2pPr>
            <a:lvl3pPr marL="1307465" indent="0">
              <a:buNone/>
              <a:defRPr sz="2285"/>
            </a:lvl3pPr>
            <a:lvl4pPr marL="1961515" indent="0">
              <a:buNone/>
              <a:defRPr sz="2000"/>
            </a:lvl4pPr>
            <a:lvl5pPr marL="2614295" indent="0">
              <a:buNone/>
              <a:defRPr sz="2000"/>
            </a:lvl5pPr>
            <a:lvl6pPr marL="3268345" indent="0">
              <a:buNone/>
              <a:defRPr sz="2000"/>
            </a:lvl6pPr>
            <a:lvl7pPr marL="3921760" indent="0">
              <a:buNone/>
              <a:defRPr sz="2000"/>
            </a:lvl7pPr>
            <a:lvl8pPr marL="4575810" indent="0">
              <a:buNone/>
              <a:defRPr sz="2000"/>
            </a:lvl8pPr>
            <a:lvl9pPr marL="52292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9F7B0-C684-4FB5-9DD4-3B67EEC1724A}" type="slidenum">
              <a:rPr lang="zh-CN" altLang="en-GB"/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9572" y="12478095"/>
            <a:ext cx="13661507" cy="25921476"/>
          </a:xfrm>
        </p:spPr>
        <p:txBody>
          <a:bodyPr/>
          <a:lstStyle>
            <a:lvl1pPr>
              <a:defRPr sz="4005"/>
            </a:lvl1pPr>
            <a:lvl2pPr>
              <a:defRPr sz="3430"/>
            </a:lvl2pPr>
            <a:lvl3pPr>
              <a:defRPr sz="2855"/>
            </a:lvl3pPr>
            <a:lvl4pPr>
              <a:defRPr sz="2575"/>
            </a:lvl4pPr>
            <a:lvl5pPr>
              <a:defRPr sz="2575"/>
            </a:lvl5pPr>
            <a:lvl6pPr>
              <a:defRPr sz="2575"/>
            </a:lvl6pPr>
            <a:lvl7pPr>
              <a:defRPr sz="2575"/>
            </a:lvl7pPr>
            <a:lvl8pPr>
              <a:defRPr sz="2575"/>
            </a:lvl8pPr>
            <a:lvl9pPr>
              <a:defRPr sz="25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09264" y="12478095"/>
            <a:ext cx="13661508" cy="25921476"/>
          </a:xfrm>
        </p:spPr>
        <p:txBody>
          <a:bodyPr/>
          <a:lstStyle>
            <a:lvl1pPr>
              <a:defRPr sz="4005"/>
            </a:lvl1pPr>
            <a:lvl2pPr>
              <a:defRPr sz="3430"/>
            </a:lvl2pPr>
            <a:lvl3pPr>
              <a:defRPr sz="2855"/>
            </a:lvl3pPr>
            <a:lvl4pPr>
              <a:defRPr sz="2575"/>
            </a:lvl4pPr>
            <a:lvl5pPr>
              <a:defRPr sz="2575"/>
            </a:lvl5pPr>
            <a:lvl6pPr>
              <a:defRPr sz="2575"/>
            </a:lvl6pPr>
            <a:lvl7pPr>
              <a:defRPr sz="2575"/>
            </a:lvl7pPr>
            <a:lvl8pPr>
              <a:defRPr sz="2575"/>
            </a:lvl8pPr>
            <a:lvl9pPr>
              <a:defRPr sz="25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2B71A-13A0-4543-B0DD-E534E4891325}" type="slidenum">
              <a:rPr lang="zh-CN" altLang="en-GB"/>
            </a:fld>
            <a:endParaRPr lang="en-GB" altLang="zh-CN"/>
          </a:p>
        </p:txBody>
      </p:sp>
      <p:pic>
        <p:nvPicPr>
          <p:cNvPr id="9" name="图片 8" descr="海报条幅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69" y="160862"/>
            <a:ext cx="32400002" cy="3818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73" y="1729383"/>
            <a:ext cx="29159399" cy="720005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472" y="9669989"/>
            <a:ext cx="14316059" cy="4030232"/>
          </a:xfrm>
        </p:spPr>
        <p:txBody>
          <a:bodyPr anchor="b"/>
          <a:lstStyle>
            <a:lvl1pPr marL="0" indent="0">
              <a:buNone/>
              <a:defRPr sz="3430" b="1"/>
            </a:lvl1pPr>
            <a:lvl2pPr marL="654050" indent="0">
              <a:buNone/>
              <a:defRPr sz="2855" b="1"/>
            </a:lvl2pPr>
            <a:lvl3pPr marL="1307465" indent="0">
              <a:buNone/>
              <a:defRPr sz="2575" b="1"/>
            </a:lvl3pPr>
            <a:lvl4pPr marL="1961515" indent="0">
              <a:buNone/>
              <a:defRPr sz="2285" b="1"/>
            </a:lvl4pPr>
            <a:lvl5pPr marL="2614295" indent="0">
              <a:buNone/>
              <a:defRPr sz="2285" b="1"/>
            </a:lvl5pPr>
            <a:lvl6pPr marL="3268345" indent="0">
              <a:buNone/>
              <a:defRPr sz="2285" b="1"/>
            </a:lvl6pPr>
            <a:lvl7pPr marL="3921760" indent="0">
              <a:buNone/>
              <a:defRPr sz="2285" b="1"/>
            </a:lvl7pPr>
            <a:lvl8pPr marL="4575810" indent="0">
              <a:buNone/>
              <a:defRPr sz="2285" b="1"/>
            </a:lvl8pPr>
            <a:lvl9pPr marL="5229225" indent="0">
              <a:buNone/>
              <a:defRPr sz="228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472" y="13700222"/>
            <a:ext cx="14316059" cy="24889838"/>
          </a:xfrm>
        </p:spPr>
        <p:txBody>
          <a:bodyPr/>
          <a:lstStyle>
            <a:lvl1pPr>
              <a:defRPr sz="3430"/>
            </a:lvl1pPr>
            <a:lvl2pPr>
              <a:defRPr sz="2855"/>
            </a:lvl2pPr>
            <a:lvl3pPr>
              <a:defRPr sz="2575"/>
            </a:lvl3pPr>
            <a:lvl4pPr>
              <a:defRPr sz="2285"/>
            </a:lvl4pPr>
            <a:lvl5pPr>
              <a:defRPr sz="2285"/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59264" y="9669989"/>
            <a:ext cx="14320606" cy="4030232"/>
          </a:xfrm>
        </p:spPr>
        <p:txBody>
          <a:bodyPr anchor="b"/>
          <a:lstStyle>
            <a:lvl1pPr marL="0" indent="0">
              <a:buNone/>
              <a:defRPr sz="3430" b="1"/>
            </a:lvl1pPr>
            <a:lvl2pPr marL="654050" indent="0">
              <a:buNone/>
              <a:defRPr sz="2855" b="1"/>
            </a:lvl2pPr>
            <a:lvl3pPr marL="1307465" indent="0">
              <a:buNone/>
              <a:defRPr sz="2575" b="1"/>
            </a:lvl3pPr>
            <a:lvl4pPr marL="1961515" indent="0">
              <a:buNone/>
              <a:defRPr sz="2285" b="1"/>
            </a:lvl4pPr>
            <a:lvl5pPr marL="2614295" indent="0">
              <a:buNone/>
              <a:defRPr sz="2285" b="1"/>
            </a:lvl5pPr>
            <a:lvl6pPr marL="3268345" indent="0">
              <a:buNone/>
              <a:defRPr sz="2285" b="1"/>
            </a:lvl6pPr>
            <a:lvl7pPr marL="3921760" indent="0">
              <a:buNone/>
              <a:defRPr sz="2285" b="1"/>
            </a:lvl7pPr>
            <a:lvl8pPr marL="4575810" indent="0">
              <a:buNone/>
              <a:defRPr sz="2285" b="1"/>
            </a:lvl8pPr>
            <a:lvl9pPr marL="5229225" indent="0">
              <a:buNone/>
              <a:defRPr sz="228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9264" y="13700222"/>
            <a:ext cx="14320606" cy="24889838"/>
          </a:xfrm>
        </p:spPr>
        <p:txBody>
          <a:bodyPr/>
          <a:lstStyle>
            <a:lvl1pPr>
              <a:defRPr sz="3430"/>
            </a:lvl1pPr>
            <a:lvl2pPr>
              <a:defRPr sz="2855"/>
            </a:lvl2pPr>
            <a:lvl3pPr>
              <a:defRPr sz="2575"/>
            </a:lvl3pPr>
            <a:lvl4pPr>
              <a:defRPr sz="2285"/>
            </a:lvl4pPr>
            <a:lvl5pPr>
              <a:defRPr sz="2285"/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68E2F-694C-4FE0-8CC3-86AA727A05E3}" type="slidenum">
              <a:rPr lang="zh-CN" altLang="en-GB"/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06116-03A3-4DAA-840E-4D3CD7621650}" type="slidenum">
              <a:rPr lang="zh-CN" altLang="en-GB"/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3BCFE-B2E6-44F0-AA05-02F3ABBA5233}" type="slidenum">
              <a:rPr lang="zh-CN" altLang="en-GB"/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73" y="1720821"/>
            <a:ext cx="10659203" cy="7319911"/>
          </a:xfrm>
        </p:spPr>
        <p:txBody>
          <a:bodyPr anchor="b"/>
          <a:lstStyle>
            <a:lvl1pPr algn="l">
              <a:defRPr sz="285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8315" y="1720822"/>
            <a:ext cx="18111556" cy="36869238"/>
          </a:xfrm>
        </p:spPr>
        <p:txBody>
          <a:bodyPr/>
          <a:lstStyle>
            <a:lvl1pPr>
              <a:defRPr sz="4575"/>
            </a:lvl1pPr>
            <a:lvl2pPr>
              <a:defRPr sz="4005"/>
            </a:lvl2pPr>
            <a:lvl3pPr>
              <a:defRPr sz="3430"/>
            </a:lvl3pPr>
            <a:lvl4pPr>
              <a:defRPr sz="2855"/>
            </a:lvl4pPr>
            <a:lvl5pPr>
              <a:defRPr sz="2855"/>
            </a:lvl5pPr>
            <a:lvl6pPr>
              <a:defRPr sz="2855"/>
            </a:lvl6pPr>
            <a:lvl7pPr>
              <a:defRPr sz="2855"/>
            </a:lvl7pPr>
            <a:lvl8pPr>
              <a:defRPr sz="2855"/>
            </a:lvl8pPr>
            <a:lvl9pPr>
              <a:defRPr sz="285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73" y="9040733"/>
            <a:ext cx="10659203" cy="29549326"/>
          </a:xfrm>
        </p:spPr>
        <p:txBody>
          <a:bodyPr/>
          <a:lstStyle>
            <a:lvl1pPr marL="0" indent="0">
              <a:buNone/>
              <a:defRPr sz="2000"/>
            </a:lvl1pPr>
            <a:lvl2pPr marL="654050" indent="0">
              <a:buNone/>
              <a:defRPr sz="1720"/>
            </a:lvl2pPr>
            <a:lvl3pPr marL="1307465" indent="0">
              <a:buNone/>
              <a:defRPr sz="1430"/>
            </a:lvl3pPr>
            <a:lvl4pPr marL="1961515" indent="0">
              <a:buNone/>
              <a:defRPr sz="1285"/>
            </a:lvl4pPr>
            <a:lvl5pPr marL="2614295" indent="0">
              <a:buNone/>
              <a:defRPr sz="1285"/>
            </a:lvl5pPr>
            <a:lvl6pPr marL="3268345" indent="0">
              <a:buNone/>
              <a:defRPr sz="1285"/>
            </a:lvl6pPr>
            <a:lvl7pPr marL="3921760" indent="0">
              <a:buNone/>
              <a:defRPr sz="1285"/>
            </a:lvl7pPr>
            <a:lvl8pPr marL="4575810" indent="0">
              <a:buNone/>
              <a:defRPr sz="1285"/>
            </a:lvl8pPr>
            <a:lvl9pPr marL="5229225" indent="0">
              <a:buNone/>
              <a:defRPr sz="128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2AA3-4C1E-4A8C-8178-FF6D3193ECFA}" type="slidenum">
              <a:rPr lang="zh-CN" altLang="en-GB"/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68" y="30240652"/>
            <a:ext cx="19441114" cy="3570062"/>
          </a:xfrm>
        </p:spPr>
        <p:txBody>
          <a:bodyPr anchor="b"/>
          <a:lstStyle>
            <a:lvl1pPr algn="l">
              <a:defRPr sz="285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0068" y="3859007"/>
            <a:ext cx="19441114" cy="25921475"/>
          </a:xfrm>
        </p:spPr>
        <p:txBody>
          <a:bodyPr/>
          <a:lstStyle>
            <a:lvl1pPr marL="0" indent="0">
              <a:buNone/>
              <a:defRPr sz="4575"/>
            </a:lvl1pPr>
            <a:lvl2pPr marL="654050" indent="0">
              <a:buNone/>
              <a:defRPr sz="4005"/>
            </a:lvl2pPr>
            <a:lvl3pPr marL="1307465" indent="0">
              <a:buNone/>
              <a:defRPr sz="3430"/>
            </a:lvl3pPr>
            <a:lvl4pPr marL="1961515" indent="0">
              <a:buNone/>
              <a:defRPr sz="2855"/>
            </a:lvl4pPr>
            <a:lvl5pPr marL="2614295" indent="0">
              <a:buNone/>
              <a:defRPr sz="2855"/>
            </a:lvl5pPr>
            <a:lvl6pPr marL="3268345" indent="0">
              <a:buNone/>
              <a:defRPr sz="2855"/>
            </a:lvl6pPr>
            <a:lvl7pPr marL="3921760" indent="0">
              <a:buNone/>
              <a:defRPr sz="2855"/>
            </a:lvl7pPr>
            <a:lvl8pPr marL="4575810" indent="0">
              <a:buNone/>
              <a:defRPr sz="2855"/>
            </a:lvl8pPr>
            <a:lvl9pPr marL="5229225" indent="0">
              <a:buNone/>
              <a:defRPr sz="285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0068" y="33810714"/>
            <a:ext cx="19441114" cy="5070429"/>
          </a:xfrm>
        </p:spPr>
        <p:txBody>
          <a:bodyPr/>
          <a:lstStyle>
            <a:lvl1pPr marL="0" indent="0">
              <a:buNone/>
              <a:defRPr sz="2000"/>
            </a:lvl1pPr>
            <a:lvl2pPr marL="654050" indent="0">
              <a:buNone/>
              <a:defRPr sz="1720"/>
            </a:lvl2pPr>
            <a:lvl3pPr marL="1307465" indent="0">
              <a:buNone/>
              <a:defRPr sz="1430"/>
            </a:lvl3pPr>
            <a:lvl4pPr marL="1961515" indent="0">
              <a:buNone/>
              <a:defRPr sz="1285"/>
            </a:lvl4pPr>
            <a:lvl5pPr marL="2614295" indent="0">
              <a:buNone/>
              <a:defRPr sz="1285"/>
            </a:lvl5pPr>
            <a:lvl6pPr marL="3268345" indent="0">
              <a:buNone/>
              <a:defRPr sz="1285"/>
            </a:lvl6pPr>
            <a:lvl7pPr marL="3921760" indent="0">
              <a:buNone/>
              <a:defRPr sz="1285"/>
            </a:lvl7pPr>
            <a:lvl8pPr marL="4575810" indent="0">
              <a:buNone/>
              <a:defRPr sz="1285"/>
            </a:lvl8pPr>
            <a:lvl9pPr marL="5229225" indent="0">
              <a:buNone/>
              <a:defRPr sz="128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2A814-D6C7-4465-87EE-5C7D3A112B94}" type="slidenum">
              <a:rPr lang="zh-CN" altLang="en-GB"/>
            </a:fld>
            <a:endParaRPr lang="en-GB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29572" y="3839743"/>
            <a:ext cx="27541200" cy="720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2396" tIns="156197" rIns="312396" bIns="156197" numCol="1" anchor="ctr" anchorCtr="0" compatLnSpc="1"/>
          <a:lstStyle/>
          <a:p>
            <a:pPr lvl="0"/>
            <a:r>
              <a:rPr lang="en-GB" altLang="zh-CN"/>
              <a:t>Click to edit Master title style</a:t>
            </a:r>
            <a:endParaRPr lang="en-GB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29572" y="12478095"/>
            <a:ext cx="27541200" cy="2592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2396" tIns="156197" rIns="312396" bIns="156197" numCol="1" anchor="t" anchorCtr="0" compatLnSpc="1"/>
          <a:lstStyle/>
          <a:p>
            <a:pPr lvl="0"/>
            <a:r>
              <a:rPr lang="en-GB" altLang="zh-CN"/>
              <a:t>Click to edit Master text styles</a:t>
            </a:r>
            <a:endParaRPr lang="en-GB" altLang="zh-CN"/>
          </a:p>
          <a:p>
            <a:pPr lvl="1"/>
            <a:r>
              <a:rPr lang="en-GB" altLang="zh-CN"/>
              <a:t>Second level</a:t>
            </a:r>
            <a:endParaRPr lang="en-GB" altLang="zh-CN"/>
          </a:p>
          <a:p>
            <a:pPr lvl="2"/>
            <a:r>
              <a:rPr lang="en-GB" altLang="zh-CN"/>
              <a:t>Third level</a:t>
            </a:r>
            <a:endParaRPr lang="en-GB" altLang="zh-CN"/>
          </a:p>
          <a:p>
            <a:pPr lvl="3"/>
            <a:r>
              <a:rPr lang="en-GB" altLang="zh-CN"/>
              <a:t>Fourth level</a:t>
            </a:r>
            <a:endParaRPr lang="en-GB" altLang="zh-CN"/>
          </a:p>
          <a:p>
            <a:pPr lvl="4"/>
            <a:r>
              <a:rPr lang="en-GB" altLang="zh-CN"/>
              <a:t>Fifth level</a:t>
            </a:r>
            <a:endParaRPr lang="en-GB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29573" y="39360576"/>
            <a:ext cx="6750071" cy="28787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12396" tIns="156197" rIns="312396" bIns="156197" numCol="1" anchor="t" anchorCtr="0" compatLnSpc="1"/>
          <a:lstStyle>
            <a:lvl1pPr>
              <a:defRPr sz="686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0573" y="39360576"/>
            <a:ext cx="10259199" cy="28787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12396" tIns="156197" rIns="312396" bIns="156197" numCol="1" anchor="t" anchorCtr="0" compatLnSpc="1"/>
          <a:lstStyle>
            <a:lvl1pPr algn="ctr">
              <a:defRPr sz="686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0701" y="39360576"/>
            <a:ext cx="6750071" cy="28787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12396" tIns="156197" rIns="312396" bIns="156197" numCol="1" anchor="t" anchorCtr="0" compatLnSpc="1"/>
          <a:lstStyle>
            <a:lvl1pPr algn="r">
              <a:defRPr sz="686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C76B971-F83A-4546-BF37-CFF0EA834CE3}" type="slidenum">
              <a:rPr lang="zh-CN" altLang="en-GB"/>
            </a:fld>
            <a:endParaRPr lang="en-GB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66590" rtl="0" eaLnBrk="0" fontAlgn="base" hangingPunct="0">
        <a:spcBef>
          <a:spcPct val="0"/>
        </a:spcBef>
        <a:spcAft>
          <a:spcPct val="0"/>
        </a:spcAft>
        <a:defRPr sz="21445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3855" rtl="0" eaLnBrk="0" fontAlgn="base" hangingPunct="0">
        <a:spcBef>
          <a:spcPct val="0"/>
        </a:spcBef>
        <a:spcAft>
          <a:spcPct val="0"/>
        </a:spcAft>
        <a:defRPr sz="20040">
          <a:solidFill>
            <a:schemeClr val="tx2"/>
          </a:solidFill>
          <a:latin typeface="Times New Roman" panose="02020603050405020304" pitchFamily="18" charset="0"/>
        </a:defRPr>
      </a:lvl2pPr>
      <a:lvl3pPr algn="ctr" defTabSz="4173855" rtl="0" eaLnBrk="0" fontAlgn="base" hangingPunct="0">
        <a:spcBef>
          <a:spcPct val="0"/>
        </a:spcBef>
        <a:spcAft>
          <a:spcPct val="0"/>
        </a:spcAft>
        <a:defRPr sz="20040">
          <a:solidFill>
            <a:schemeClr val="tx2"/>
          </a:solidFill>
          <a:latin typeface="Times New Roman" panose="02020603050405020304" pitchFamily="18" charset="0"/>
        </a:defRPr>
      </a:lvl3pPr>
      <a:lvl4pPr algn="ctr" defTabSz="4173855" rtl="0" eaLnBrk="0" fontAlgn="base" hangingPunct="0">
        <a:spcBef>
          <a:spcPct val="0"/>
        </a:spcBef>
        <a:spcAft>
          <a:spcPct val="0"/>
        </a:spcAft>
        <a:defRPr sz="20040">
          <a:solidFill>
            <a:schemeClr val="tx2"/>
          </a:solidFill>
          <a:latin typeface="Times New Roman" panose="02020603050405020304" pitchFamily="18" charset="0"/>
        </a:defRPr>
      </a:lvl4pPr>
      <a:lvl5pPr algn="ctr" defTabSz="4173855" rtl="0" eaLnBrk="0" fontAlgn="base" hangingPunct="0">
        <a:spcBef>
          <a:spcPct val="0"/>
        </a:spcBef>
        <a:spcAft>
          <a:spcPct val="0"/>
        </a:spcAft>
        <a:defRPr sz="20040">
          <a:solidFill>
            <a:schemeClr val="tx2"/>
          </a:solidFill>
          <a:latin typeface="Times New Roman" panose="02020603050405020304" pitchFamily="18" charset="0"/>
        </a:defRPr>
      </a:lvl5pPr>
      <a:lvl6pPr marL="610870" algn="ctr" defTabSz="4173855" rtl="0" eaLnBrk="0" fontAlgn="base" hangingPunct="0">
        <a:spcBef>
          <a:spcPct val="0"/>
        </a:spcBef>
        <a:spcAft>
          <a:spcPct val="0"/>
        </a:spcAft>
        <a:defRPr sz="20040">
          <a:solidFill>
            <a:schemeClr val="tx2"/>
          </a:solidFill>
          <a:latin typeface="Times New Roman" panose="02020603050405020304" pitchFamily="18" charset="0"/>
        </a:defRPr>
      </a:lvl6pPr>
      <a:lvl7pPr marL="1221740" algn="ctr" defTabSz="4173855" rtl="0" eaLnBrk="0" fontAlgn="base" hangingPunct="0">
        <a:spcBef>
          <a:spcPct val="0"/>
        </a:spcBef>
        <a:spcAft>
          <a:spcPct val="0"/>
        </a:spcAft>
        <a:defRPr sz="20040">
          <a:solidFill>
            <a:schemeClr val="tx2"/>
          </a:solidFill>
          <a:latin typeface="Times New Roman" panose="02020603050405020304" pitchFamily="18" charset="0"/>
        </a:defRPr>
      </a:lvl7pPr>
      <a:lvl8pPr marL="1832610" algn="ctr" defTabSz="4173855" rtl="0" eaLnBrk="0" fontAlgn="base" hangingPunct="0">
        <a:spcBef>
          <a:spcPct val="0"/>
        </a:spcBef>
        <a:spcAft>
          <a:spcPct val="0"/>
        </a:spcAft>
        <a:defRPr sz="20040">
          <a:solidFill>
            <a:schemeClr val="tx2"/>
          </a:solidFill>
          <a:latin typeface="Times New Roman" panose="02020603050405020304" pitchFamily="18" charset="0"/>
        </a:defRPr>
      </a:lvl8pPr>
      <a:lvl9pPr marL="2442845" algn="ctr" defTabSz="4173855" rtl="0" eaLnBrk="0" fontAlgn="base" hangingPunct="0">
        <a:spcBef>
          <a:spcPct val="0"/>
        </a:spcBef>
        <a:spcAft>
          <a:spcPct val="0"/>
        </a:spcAft>
        <a:defRPr sz="2004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1675130" indent="-1675130" algn="l" defTabSz="4466590" rtl="0" eaLnBrk="0" fontAlgn="base" hangingPunct="0">
        <a:spcBef>
          <a:spcPts val="105"/>
        </a:spcBef>
        <a:spcAft>
          <a:spcPct val="0"/>
        </a:spcAft>
        <a:buChar char="•"/>
        <a:defRPr sz="15580">
          <a:solidFill>
            <a:schemeClr val="tx1"/>
          </a:solidFill>
          <a:latin typeface="+mn-lt"/>
          <a:ea typeface="+mn-ea"/>
          <a:cs typeface="+mn-cs"/>
        </a:defRPr>
      </a:lvl1pPr>
      <a:lvl2pPr marL="3629025" indent="-1395730" algn="l" defTabSz="4466590" rtl="0" eaLnBrk="0" fontAlgn="base" hangingPunct="0">
        <a:spcBef>
          <a:spcPts val="105"/>
        </a:spcBef>
        <a:spcAft>
          <a:spcPct val="0"/>
        </a:spcAft>
        <a:buChar char="–"/>
        <a:defRPr sz="13725">
          <a:solidFill>
            <a:schemeClr val="tx1"/>
          </a:solidFill>
          <a:latin typeface="+mn-lt"/>
        </a:defRPr>
      </a:lvl2pPr>
      <a:lvl3pPr marL="5583555" indent="-1116330" algn="l" defTabSz="4466590" rtl="0" eaLnBrk="0" fontAlgn="base" hangingPunct="0">
        <a:spcBef>
          <a:spcPts val="105"/>
        </a:spcBef>
        <a:spcAft>
          <a:spcPct val="0"/>
        </a:spcAft>
        <a:buChar char="•"/>
        <a:defRPr sz="11725">
          <a:solidFill>
            <a:schemeClr val="tx1"/>
          </a:solidFill>
          <a:latin typeface="+mn-lt"/>
        </a:defRPr>
      </a:lvl3pPr>
      <a:lvl4pPr marL="7816215" indent="-1116330" algn="l" defTabSz="4466590" rtl="0" eaLnBrk="0" fontAlgn="base" hangingPunct="0">
        <a:spcBef>
          <a:spcPts val="105"/>
        </a:spcBef>
        <a:spcAft>
          <a:spcPct val="0"/>
        </a:spcAft>
        <a:buChar char="–"/>
        <a:defRPr sz="9865">
          <a:solidFill>
            <a:schemeClr val="tx1"/>
          </a:solidFill>
          <a:latin typeface="+mn-lt"/>
        </a:defRPr>
      </a:lvl4pPr>
      <a:lvl5pPr marL="10049510" indent="-1116330" algn="l" defTabSz="4466590" rtl="0" eaLnBrk="0" fontAlgn="base" hangingPunct="0">
        <a:spcBef>
          <a:spcPts val="105"/>
        </a:spcBef>
        <a:spcAft>
          <a:spcPct val="0"/>
        </a:spcAft>
        <a:buChar char="»"/>
        <a:defRPr sz="9865">
          <a:solidFill>
            <a:schemeClr val="tx1"/>
          </a:solidFill>
          <a:latin typeface="+mn-lt"/>
        </a:defRPr>
      </a:lvl5pPr>
      <a:lvl6pPr marL="10703560" indent="-1116330" algn="l" defTabSz="4466590" rtl="0" eaLnBrk="0" fontAlgn="base" hangingPunct="0">
        <a:spcBef>
          <a:spcPts val="105"/>
        </a:spcBef>
        <a:spcAft>
          <a:spcPct val="0"/>
        </a:spcAft>
        <a:buChar char="»"/>
        <a:defRPr sz="9865">
          <a:solidFill>
            <a:schemeClr val="tx1"/>
          </a:solidFill>
          <a:latin typeface="+mn-lt"/>
        </a:defRPr>
      </a:lvl6pPr>
      <a:lvl7pPr marL="11356975" indent="-1116330" algn="l" defTabSz="4466590" rtl="0" eaLnBrk="0" fontAlgn="base" hangingPunct="0">
        <a:spcBef>
          <a:spcPts val="105"/>
        </a:spcBef>
        <a:spcAft>
          <a:spcPct val="0"/>
        </a:spcAft>
        <a:buChar char="»"/>
        <a:defRPr sz="9865">
          <a:solidFill>
            <a:schemeClr val="tx1"/>
          </a:solidFill>
          <a:latin typeface="+mn-lt"/>
        </a:defRPr>
      </a:lvl7pPr>
      <a:lvl8pPr marL="12011025" indent="-1116330" algn="l" defTabSz="4466590" rtl="0" eaLnBrk="0" fontAlgn="base" hangingPunct="0">
        <a:spcBef>
          <a:spcPts val="105"/>
        </a:spcBef>
        <a:spcAft>
          <a:spcPct val="0"/>
        </a:spcAft>
        <a:buChar char="»"/>
        <a:defRPr sz="9865">
          <a:solidFill>
            <a:schemeClr val="tx1"/>
          </a:solidFill>
          <a:latin typeface="+mn-lt"/>
        </a:defRPr>
      </a:lvl8pPr>
      <a:lvl9pPr marL="12664440" indent="-1116330" algn="l" defTabSz="4466590" rtl="0" eaLnBrk="0" fontAlgn="base" hangingPunct="0">
        <a:spcBef>
          <a:spcPts val="105"/>
        </a:spcBef>
        <a:spcAft>
          <a:spcPct val="0"/>
        </a:spcAft>
        <a:buChar char="»"/>
        <a:defRPr sz="986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7465" rtl="0" eaLnBrk="1" latinLnBrk="0" hangingPunct="1">
        <a:defRPr sz="2575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algn="l" defTabSz="1307465" rtl="0" eaLnBrk="1" latinLnBrk="0" hangingPunct="1">
        <a:defRPr sz="2575" kern="1200">
          <a:solidFill>
            <a:schemeClr val="tx1"/>
          </a:solidFill>
          <a:latin typeface="+mn-lt"/>
          <a:ea typeface="+mn-ea"/>
          <a:cs typeface="+mn-cs"/>
        </a:defRPr>
      </a:lvl2pPr>
      <a:lvl3pPr marL="1307465" algn="l" defTabSz="1307465" rtl="0" eaLnBrk="1" latinLnBrk="0" hangingPunct="1">
        <a:defRPr sz="2575" kern="1200">
          <a:solidFill>
            <a:schemeClr val="tx1"/>
          </a:solidFill>
          <a:latin typeface="+mn-lt"/>
          <a:ea typeface="+mn-ea"/>
          <a:cs typeface="+mn-cs"/>
        </a:defRPr>
      </a:lvl3pPr>
      <a:lvl4pPr marL="1961515" algn="l" defTabSz="1307465" rtl="0" eaLnBrk="1" latinLnBrk="0" hangingPunct="1">
        <a:defRPr sz="2575" kern="1200">
          <a:solidFill>
            <a:schemeClr val="tx1"/>
          </a:solidFill>
          <a:latin typeface="+mn-lt"/>
          <a:ea typeface="+mn-ea"/>
          <a:cs typeface="+mn-cs"/>
        </a:defRPr>
      </a:lvl4pPr>
      <a:lvl5pPr marL="2614295" algn="l" defTabSz="1307465" rtl="0" eaLnBrk="1" latinLnBrk="0" hangingPunct="1">
        <a:defRPr sz="2575" kern="1200">
          <a:solidFill>
            <a:schemeClr val="tx1"/>
          </a:solidFill>
          <a:latin typeface="+mn-lt"/>
          <a:ea typeface="+mn-ea"/>
          <a:cs typeface="+mn-cs"/>
        </a:defRPr>
      </a:lvl5pPr>
      <a:lvl6pPr marL="3268345" algn="l" defTabSz="1307465" rtl="0" eaLnBrk="1" latinLnBrk="0" hangingPunct="1">
        <a:defRPr sz="2575" kern="1200">
          <a:solidFill>
            <a:schemeClr val="tx1"/>
          </a:solidFill>
          <a:latin typeface="+mn-lt"/>
          <a:ea typeface="+mn-ea"/>
          <a:cs typeface="+mn-cs"/>
        </a:defRPr>
      </a:lvl6pPr>
      <a:lvl7pPr marL="3921760" algn="l" defTabSz="1307465" rtl="0" eaLnBrk="1" latinLnBrk="0" hangingPunct="1">
        <a:defRPr sz="2575" kern="1200">
          <a:solidFill>
            <a:schemeClr val="tx1"/>
          </a:solidFill>
          <a:latin typeface="+mn-lt"/>
          <a:ea typeface="+mn-ea"/>
          <a:cs typeface="+mn-cs"/>
        </a:defRPr>
      </a:lvl7pPr>
      <a:lvl8pPr marL="4575810" algn="l" defTabSz="1307465" rtl="0" eaLnBrk="1" latinLnBrk="0" hangingPunct="1">
        <a:defRPr sz="2575" kern="1200">
          <a:solidFill>
            <a:schemeClr val="tx1"/>
          </a:solidFill>
          <a:latin typeface="+mn-lt"/>
          <a:ea typeface="+mn-ea"/>
          <a:cs typeface="+mn-cs"/>
        </a:defRPr>
      </a:lvl8pPr>
      <a:lvl9pPr marL="5229225" algn="l" defTabSz="1307465" rtl="0" eaLnBrk="1" latinLnBrk="0" hangingPunct="1">
        <a:defRPr sz="2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313" y="3742211"/>
            <a:ext cx="26562685" cy="2423795"/>
          </a:xfrm>
        </p:spPr>
        <p:txBody>
          <a:bodyPr/>
          <a:lstStyle/>
          <a:p>
            <a:r>
              <a:rPr lang="zh-CN" altLang="en-US" sz="8015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论文标题（粗体）</a:t>
            </a:r>
            <a:endParaRPr lang="en-GB" altLang="zh-CN" sz="641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Rectangle 12"/>
          <p:cNvSpPr>
            <a:spLocks noChangeArrowheads="1"/>
          </p:cNvSpPr>
          <p:nvPr/>
        </p:nvSpPr>
        <p:spPr bwMode="auto">
          <a:xfrm>
            <a:off x="1797883" y="5542436"/>
            <a:ext cx="27416760" cy="232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7317" tIns="208657" rIns="417317" bIns="208657" anchor="ctr"/>
          <a:lstStyle/>
          <a:p>
            <a:pPr algn="ctr" defTabSz="4173855"/>
            <a:r>
              <a:rPr lang="zh-CN" altLang="en-US" sz="5880" b="1" dirty="0">
                <a:solidFill>
                  <a:srgbClr val="3333FF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作者姓名（粗体）</a:t>
            </a:r>
            <a:endParaRPr lang="en-GB" altLang="zh-CN" sz="5880" b="1" dirty="0">
              <a:solidFill>
                <a:srgbClr val="3333FF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algn="ctr" defTabSz="4173855"/>
            <a:r>
              <a:rPr lang="zh-CN" altLang="en-US" sz="5345" dirty="0">
                <a:solidFill>
                  <a:srgbClr val="3333FF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作者所属单位</a:t>
            </a:r>
            <a:endParaRPr lang="zh-CN" altLang="en-US" sz="5345" dirty="0">
              <a:solidFill>
                <a:srgbClr val="3333FF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053" name="Text Box 378"/>
          <p:cNvSpPr txBox="1">
            <a:spLocks noChangeArrowheads="1"/>
          </p:cNvSpPr>
          <p:nvPr/>
        </p:nvSpPr>
        <p:spPr bwMode="auto">
          <a:xfrm>
            <a:off x="18780944" y="41047331"/>
            <a:ext cx="10005922" cy="74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70" tIns="43235" rIns="86470" bIns="43235">
            <a:spAutoFit/>
          </a:bodyPr>
          <a:lstStyle>
            <a:lvl1pPr defTabSz="647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47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47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47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47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zh-CN" altLang="en-US" sz="4275" b="1" dirty="0">
                <a:solidFill>
                  <a:srgbClr val="3333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联系邮箱</a:t>
            </a:r>
            <a:r>
              <a:rPr lang="en-GB" altLang="zh-CN" sz="4275" b="1" dirty="0">
                <a:solidFill>
                  <a:srgbClr val="3333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GB" altLang="zh-CN" sz="4275" b="1" dirty="0" err="1">
                <a:solidFill>
                  <a:srgbClr val="3333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xxxxxxxxxxxxxxxxxxxxxxxx</a:t>
            </a:r>
            <a:endParaRPr lang="en-GB" altLang="zh-CN" sz="4275" dirty="0">
              <a:solidFill>
                <a:srgbClr val="3333FF"/>
              </a:solidFill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054" name="Group 427"/>
          <p:cNvGrpSpPr/>
          <p:nvPr/>
        </p:nvGrpSpPr>
        <p:grpSpPr bwMode="auto">
          <a:xfrm>
            <a:off x="1510030" y="8146415"/>
            <a:ext cx="29496385" cy="32282130"/>
            <a:chOff x="293" y="4224"/>
            <a:chExt cx="13635" cy="14736"/>
          </a:xfrm>
        </p:grpSpPr>
        <p:sp>
          <p:nvSpPr>
            <p:cNvPr id="2065" name="Rectangle 386"/>
            <p:cNvSpPr>
              <a:spLocks noChangeArrowheads="1"/>
            </p:cNvSpPr>
            <p:nvPr/>
          </p:nvSpPr>
          <p:spPr bwMode="auto">
            <a:xfrm>
              <a:off x="293" y="4480"/>
              <a:ext cx="13601" cy="412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4285"/>
            </a:p>
          </p:txBody>
        </p:sp>
        <p:sp>
          <p:nvSpPr>
            <p:cNvPr id="2066" name="Rectangle 391"/>
            <p:cNvSpPr>
              <a:spLocks noChangeArrowheads="1"/>
            </p:cNvSpPr>
            <p:nvPr/>
          </p:nvSpPr>
          <p:spPr bwMode="auto">
            <a:xfrm>
              <a:off x="340" y="4288"/>
              <a:ext cx="6620" cy="708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4285"/>
            </a:p>
          </p:txBody>
        </p:sp>
        <p:sp>
          <p:nvSpPr>
            <p:cNvPr id="2067" name="Rectangle 411"/>
            <p:cNvSpPr>
              <a:spLocks noChangeArrowheads="1"/>
            </p:cNvSpPr>
            <p:nvPr/>
          </p:nvSpPr>
          <p:spPr bwMode="auto">
            <a:xfrm>
              <a:off x="7301" y="4224"/>
              <a:ext cx="6615" cy="7152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4285"/>
            </a:p>
          </p:txBody>
        </p:sp>
        <p:sp>
          <p:nvSpPr>
            <p:cNvPr id="2068" name="Rectangle 414"/>
            <p:cNvSpPr>
              <a:spLocks noChangeArrowheads="1"/>
            </p:cNvSpPr>
            <p:nvPr/>
          </p:nvSpPr>
          <p:spPr bwMode="auto">
            <a:xfrm>
              <a:off x="333" y="11616"/>
              <a:ext cx="6648" cy="7343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4285"/>
            </a:p>
          </p:txBody>
        </p:sp>
        <p:sp>
          <p:nvSpPr>
            <p:cNvPr id="2069" name="Rectangle 415"/>
            <p:cNvSpPr>
              <a:spLocks noChangeArrowheads="1"/>
            </p:cNvSpPr>
            <p:nvPr/>
          </p:nvSpPr>
          <p:spPr bwMode="auto">
            <a:xfrm>
              <a:off x="7315" y="11616"/>
              <a:ext cx="6608" cy="7343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4285"/>
            </a:p>
          </p:txBody>
        </p:sp>
        <p:sp>
          <p:nvSpPr>
            <p:cNvPr id="2070" name="Rectangle 425"/>
            <p:cNvSpPr>
              <a:spLocks noChangeArrowheads="1"/>
            </p:cNvSpPr>
            <p:nvPr/>
          </p:nvSpPr>
          <p:spPr bwMode="auto">
            <a:xfrm>
              <a:off x="327" y="9168"/>
              <a:ext cx="13601" cy="4656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4285"/>
            </a:p>
          </p:txBody>
        </p:sp>
        <p:sp>
          <p:nvSpPr>
            <p:cNvPr id="2071" name="Rectangle 426"/>
            <p:cNvSpPr>
              <a:spLocks noChangeArrowheads="1"/>
            </p:cNvSpPr>
            <p:nvPr/>
          </p:nvSpPr>
          <p:spPr bwMode="auto">
            <a:xfrm>
              <a:off x="327" y="14784"/>
              <a:ext cx="13601" cy="4176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4285"/>
            </a:p>
          </p:txBody>
        </p:sp>
      </p:grpSp>
      <p:sp>
        <p:nvSpPr>
          <p:cNvPr id="2055" name="Text Box 484"/>
          <p:cNvSpPr txBox="1">
            <a:spLocks noChangeArrowheads="1"/>
          </p:cNvSpPr>
          <p:nvPr/>
        </p:nvSpPr>
        <p:spPr bwMode="auto">
          <a:xfrm>
            <a:off x="708514" y="17265598"/>
            <a:ext cx="13563856" cy="149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zh-CN" sz="4275" b="1" dirty="0">
                <a:solidFill>
                  <a:srgbClr val="3333FF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2. </a:t>
            </a:r>
            <a:r>
              <a:rPr lang="zh-CN" altLang="en-US" sz="4275" b="1" dirty="0">
                <a:solidFill>
                  <a:srgbClr val="3333FF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研究结果</a:t>
            </a:r>
            <a:endParaRPr lang="en-GB" altLang="zh-CN" sz="4275" b="1" dirty="0">
              <a:solidFill>
                <a:srgbClr val="3333FF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endParaRPr lang="en-GB" altLang="zh-CN" sz="3205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056" name="Text Box 485"/>
          <p:cNvSpPr txBox="1">
            <a:spLocks noChangeArrowheads="1"/>
          </p:cNvSpPr>
          <p:nvPr/>
        </p:nvSpPr>
        <p:spPr bwMode="auto">
          <a:xfrm>
            <a:off x="15425638" y="8465036"/>
            <a:ext cx="1364020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275" b="1" dirty="0">
                <a:solidFill>
                  <a:srgbClr val="3333FF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  <a:r>
              <a:rPr lang="en-GB" altLang="zh-CN" sz="4275" b="1" dirty="0">
                <a:solidFill>
                  <a:srgbClr val="3333FF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. </a:t>
            </a:r>
            <a:r>
              <a:rPr lang="zh-CN" altLang="en-US" sz="4275" b="1" dirty="0">
                <a:solidFill>
                  <a:srgbClr val="3333FF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图表样本</a:t>
            </a:r>
            <a:endParaRPr lang="en-GB" altLang="zh-CN" sz="3205" b="1" dirty="0">
              <a:solidFill>
                <a:srgbClr val="3333FF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endParaRPr lang="en-GB" altLang="zh-CN" sz="3205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zh-CN" altLang="en-US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请按照样本准备您的图表，海报中的图表数量不得超过五张。</a:t>
            </a:r>
            <a:endParaRPr lang="en-GB" altLang="zh-CN" sz="3205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057" name="Rectangle 525"/>
          <p:cNvSpPr>
            <a:spLocks noChangeArrowheads="1"/>
          </p:cNvSpPr>
          <p:nvPr/>
        </p:nvSpPr>
        <p:spPr bwMode="auto">
          <a:xfrm>
            <a:off x="17835202" y="15197930"/>
            <a:ext cx="11400764" cy="68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879" tIns="59379" rIns="120879" bIns="59379" anchor="b"/>
          <a:lstStyle/>
          <a:p>
            <a:pPr algn="ctr" defTabSz="4173855"/>
            <a:r>
              <a:rPr lang="zh-CN" altLang="en-US" sz="2940" dirty="0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图</a:t>
            </a:r>
            <a:r>
              <a:rPr lang="en-GB" altLang="zh-CN" sz="2940" dirty="0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X</a:t>
            </a:r>
            <a:r>
              <a:rPr lang="zh-CN" altLang="en-US" sz="2940" dirty="0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：图表标题</a:t>
            </a:r>
            <a:r>
              <a:rPr lang="en-GB" altLang="zh-CN" sz="2940" dirty="0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zh-CN" altLang="en-US" sz="2940" dirty="0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中间对齐</a:t>
            </a:r>
            <a:endParaRPr lang="en-US" sz="2940" dirty="0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058" name="Text Box 6243"/>
          <p:cNvSpPr txBox="1">
            <a:spLocks noChangeArrowheads="1"/>
          </p:cNvSpPr>
          <p:nvPr/>
        </p:nvSpPr>
        <p:spPr bwMode="auto">
          <a:xfrm>
            <a:off x="16439702" y="31131318"/>
            <a:ext cx="245999" cy="23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935">
              <a:ea typeface="宋体" panose="02010600030101010101" pitchFamily="2" charset="-122"/>
            </a:endParaRPr>
          </a:p>
        </p:txBody>
      </p:sp>
      <p:sp>
        <p:nvSpPr>
          <p:cNvPr id="2059" name="Text Box 7273"/>
          <p:cNvSpPr txBox="1">
            <a:spLocks noChangeArrowheads="1"/>
          </p:cNvSpPr>
          <p:nvPr/>
        </p:nvSpPr>
        <p:spPr bwMode="auto">
          <a:xfrm>
            <a:off x="708572" y="8439926"/>
            <a:ext cx="13640200" cy="698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742950" indent="-742950">
              <a:spcBef>
                <a:spcPts val="800"/>
              </a:spcBef>
              <a:spcAft>
                <a:spcPts val="1605"/>
              </a:spcAft>
              <a:buAutoNum type="arabicPeriod"/>
            </a:pPr>
            <a:r>
              <a:rPr lang="zh-CN" altLang="en-US" sz="4275" b="1" dirty="0">
                <a:solidFill>
                  <a:srgbClr val="3333FF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研究背景</a:t>
            </a:r>
            <a:endParaRPr lang="en-US" altLang="zh-CN" sz="4275" b="1" dirty="0">
              <a:solidFill>
                <a:srgbClr val="3333FF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4275" b="1" dirty="0">
                <a:solidFill>
                  <a:srgbClr val="3333FF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海报制作指南</a:t>
            </a:r>
            <a:endParaRPr lang="en-US" altLang="zh-CN" sz="4275" b="1" dirty="0">
              <a:solidFill>
                <a:srgbClr val="3333FF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571500" indent="-571500" algn="just">
              <a:spcBef>
                <a:spcPct val="50000"/>
              </a:spcBef>
              <a:buFontTx/>
              <a:buChar char="•"/>
            </a:pPr>
            <a:r>
              <a:rPr lang="zh-CN" altLang="en-US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不要更改模板中的字体大小；</a:t>
            </a:r>
            <a:endParaRPr lang="en-US" altLang="zh-CN" sz="3205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571500" indent="-571500" algn="just">
              <a:spcBef>
                <a:spcPct val="50000"/>
              </a:spcBef>
              <a:buFontTx/>
              <a:buChar char="•"/>
            </a:pPr>
            <a:r>
              <a:rPr lang="zh-CN" altLang="en-US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在各行之间留一行；</a:t>
            </a:r>
            <a:endParaRPr lang="en-US" altLang="zh-CN" sz="3205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571500" indent="-571500" algn="just">
              <a:spcBef>
                <a:spcPct val="50000"/>
              </a:spcBef>
              <a:buFontTx/>
              <a:buChar char="•"/>
            </a:pPr>
            <a:r>
              <a:rPr lang="zh-CN" altLang="en-US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表格总数不得超过</a:t>
            </a:r>
            <a:r>
              <a:rPr lang="en-US" altLang="zh-CN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  <a:r>
              <a:rPr lang="zh-CN" altLang="en-US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个；</a:t>
            </a:r>
            <a:endParaRPr lang="en-US" altLang="zh-CN" sz="3205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571500" indent="-571500" algn="just">
              <a:spcBef>
                <a:spcPct val="50000"/>
              </a:spcBef>
              <a:buFontTx/>
              <a:buChar char="•"/>
            </a:pPr>
            <a:r>
              <a:rPr lang="zh-CN" altLang="en-US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脚注应出现在海报的底部；</a:t>
            </a:r>
            <a:endParaRPr lang="en-US" altLang="zh-CN" sz="3205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571500" indent="-571500" algn="just">
              <a:spcBef>
                <a:spcPct val="50000"/>
              </a:spcBef>
              <a:buFontTx/>
              <a:buChar char="•"/>
            </a:pPr>
            <a:r>
              <a:rPr lang="zh-CN" altLang="en-US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赞助商和财务支持确认书放在未编号的脚注中；</a:t>
            </a:r>
            <a:endParaRPr lang="en-US" altLang="zh-CN" sz="3205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571500" indent="-571500" algn="just">
              <a:spcBef>
                <a:spcPct val="50000"/>
              </a:spcBef>
              <a:buFontTx/>
              <a:buChar char="•"/>
            </a:pPr>
            <a:r>
              <a:rPr lang="zh-CN" altLang="en-US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相应作者的联系电子邮件将在海报的底部。</a:t>
            </a:r>
            <a:endParaRPr lang="en-GB" altLang="zh-CN" sz="3205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800"/>
              </a:spcBef>
              <a:spcAft>
                <a:spcPts val="1605"/>
              </a:spcAft>
              <a:buAutoNum type="arabicPeriod"/>
            </a:pPr>
            <a:endParaRPr lang="en-GB" altLang="zh-CN" sz="3205" dirty="0">
              <a:solidFill>
                <a:srgbClr val="3333FF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060" name="Picture 730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534" y="10212793"/>
            <a:ext cx="13275444" cy="497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 Box 7305"/>
          <p:cNvSpPr txBox="1">
            <a:spLocks noChangeArrowheads="1"/>
          </p:cNvSpPr>
          <p:nvPr/>
        </p:nvSpPr>
        <p:spPr bwMode="auto">
          <a:xfrm>
            <a:off x="15569654" y="17441441"/>
            <a:ext cx="13563856" cy="618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sz="4275" b="1" dirty="0">
                <a:solidFill>
                  <a:srgbClr val="3333FF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5. </a:t>
            </a:r>
            <a:r>
              <a:rPr lang="zh-CN" altLang="en-US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表</a:t>
            </a:r>
            <a:r>
              <a:rPr lang="en-US" altLang="zh-CN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  <a:r>
              <a:rPr lang="zh-CN" altLang="en-US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：表格的标题左对齐。请勿在内部使用垂直线在表格中，仅使用水平线将标题与表格中心分隔开</a:t>
            </a:r>
            <a:endParaRPr lang="en-GB" altLang="zh-CN" sz="3205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endParaRPr lang="en-GB" altLang="zh-CN" sz="3205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GB" altLang="zh-CN" sz="3205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Xxxx</a:t>
            </a:r>
            <a:r>
              <a:rPr lang="en-GB" altLang="zh-CN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	</a:t>
            </a:r>
            <a:r>
              <a:rPr lang="en-GB" altLang="zh-CN" sz="3205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Xxxx</a:t>
            </a:r>
            <a:r>
              <a:rPr lang="en-GB" altLang="zh-CN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	</a:t>
            </a:r>
            <a:r>
              <a:rPr lang="en-GB" altLang="zh-CN" sz="3205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Xxx</a:t>
            </a:r>
            <a:r>
              <a:rPr lang="en-GB" altLang="zh-CN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	</a:t>
            </a:r>
            <a:r>
              <a:rPr lang="en-GB" altLang="zh-CN" sz="3205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Xxxx</a:t>
            </a:r>
            <a:r>
              <a:rPr lang="en-GB" altLang="zh-CN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         </a:t>
            </a:r>
            <a:r>
              <a:rPr lang="en-GB" altLang="zh-CN" sz="3205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Xxxxxx</a:t>
            </a:r>
            <a:endParaRPr lang="en-GB" altLang="zh-CN" sz="3205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GB" altLang="zh-CN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_________________________________________________________________</a:t>
            </a:r>
            <a:endParaRPr lang="en-GB" altLang="zh-CN" sz="3205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GB" altLang="zh-CN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X		X		X </a:t>
            </a:r>
            <a:r>
              <a:rPr lang="en-GB" altLang="zh-CN" sz="3205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X</a:t>
            </a:r>
            <a:r>
              <a:rPr lang="en-GB" altLang="zh-CN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altLang="zh-CN" sz="3205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X</a:t>
            </a:r>
            <a:r>
              <a:rPr lang="en-GB" altLang="zh-CN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		XX		X</a:t>
            </a:r>
            <a:endParaRPr lang="en-GB" altLang="zh-CN" sz="3205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GB" altLang="zh-CN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XX   		XXX  	 	XX		X		XX   </a:t>
            </a:r>
            <a:endParaRPr lang="en-GB" altLang="zh-CN" sz="3205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GB" altLang="zh-CN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XXX		X		X		XXX		XXX</a:t>
            </a:r>
            <a:endParaRPr lang="en-GB" altLang="zh-CN" sz="3205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GB" altLang="zh-CN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XXXX		XX 		X		X		X</a:t>
            </a:r>
            <a:endParaRPr lang="en-GB" altLang="zh-CN" sz="3205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GB" altLang="zh-CN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X XX		XXX		XX		XXX		XXXXX</a:t>
            </a:r>
            <a:endParaRPr lang="en-GB" altLang="zh-CN" sz="3205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GB" altLang="zh-CN" sz="3205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_________________________________________________________________</a:t>
            </a:r>
            <a:endParaRPr lang="en-GB" altLang="zh-CN" sz="3205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endParaRPr lang="en-US" altLang="zh-CN" sz="3205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062" name="Text Box 7329"/>
          <p:cNvSpPr txBox="1">
            <a:spLocks noChangeArrowheads="1"/>
          </p:cNvSpPr>
          <p:nvPr/>
        </p:nvSpPr>
        <p:spPr bwMode="auto">
          <a:xfrm>
            <a:off x="15641662" y="29682801"/>
            <a:ext cx="13563856" cy="149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275" b="1" dirty="0">
                <a:solidFill>
                  <a:srgbClr val="3333FF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6. </a:t>
            </a:r>
            <a:r>
              <a:rPr lang="zh-CN" altLang="en-US" sz="4275" b="1" dirty="0">
                <a:solidFill>
                  <a:srgbClr val="3333FF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结论</a:t>
            </a:r>
            <a:endParaRPr lang="en-US" altLang="zh-CN" sz="4275" b="1" dirty="0">
              <a:solidFill>
                <a:srgbClr val="3333FF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endParaRPr lang="en-GB" altLang="zh-CN" sz="3205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063" name="Text Box 7330"/>
          <p:cNvSpPr txBox="1">
            <a:spLocks noChangeArrowheads="1"/>
          </p:cNvSpPr>
          <p:nvPr/>
        </p:nvSpPr>
        <p:spPr bwMode="auto">
          <a:xfrm>
            <a:off x="880022" y="30042841"/>
            <a:ext cx="14045249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275" b="1" dirty="0">
                <a:solidFill>
                  <a:srgbClr val="3333FF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3.</a:t>
            </a:r>
            <a:r>
              <a:rPr lang="zh-CN" altLang="en-US" sz="4275" b="1" dirty="0">
                <a:solidFill>
                  <a:srgbClr val="3333FF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研究结果</a:t>
            </a:r>
            <a:endParaRPr lang="en-GB" altLang="zh-CN" sz="4275" b="1" dirty="0">
              <a:solidFill>
                <a:srgbClr val="3333FF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4275" b="1" dirty="0">
                <a:solidFill>
                  <a:srgbClr val="3333FF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en-GB" altLang="zh-CN" sz="3205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62869" y="19458245"/>
            <a:ext cx="319405" cy="75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285" dirty="0"/>
              <a:t> </a:t>
            </a:r>
            <a:endParaRPr lang="en-GB" sz="4285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c5d2d7b5-9e1d-4ce4-b035-e19c2d6388be"/>
  <p:tag name="COMMONDATA" val="eyJoZGlkIjoiNzdkMzMxYzg1ZmU0ZTA4OTViZThkMjc5ZDNjZTc2YzEifQ==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WPS 演示</Application>
  <PresentationFormat>自定义</PresentationFormat>
  <Paragraphs>46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Times New Roman</vt:lpstr>
      <vt:lpstr>Calibri</vt:lpstr>
      <vt:lpstr>微软雅黑</vt:lpstr>
      <vt:lpstr>Arial Unicode MS</vt:lpstr>
      <vt:lpstr>Default Design</vt:lpstr>
      <vt:lpstr>论文标题（粗体）</vt:lpstr>
    </vt:vector>
  </TitlesOfParts>
  <Company>IMMPETUS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 1</dc:title>
  <dc:creator>Max Meng</dc:creator>
  <cp:lastModifiedBy>WIN10-</cp:lastModifiedBy>
  <cp:revision>128</cp:revision>
  <cp:lastPrinted>2000-05-22T15:29:00Z</cp:lastPrinted>
  <dcterms:created xsi:type="dcterms:W3CDTF">2000-03-21T10:33:00Z</dcterms:created>
  <dcterms:modified xsi:type="dcterms:W3CDTF">2023-07-11T06:23:22Z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6BD954D032604D4DB48AD1C8F8A1D17F_12</vt:lpwstr>
  </property>
  <property fmtid="{D5CDD505-2E9C-101B-9397-08002B2CF9AE}" pid="3" name="KSOProductBuildVer">
    <vt:lpwstr>2052-11.1.0.14309</vt:lpwstr>
  </property>
</Properties>
</file>