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32399605" cy="43199685"/>
  <p:notesSz cx="6858000" cy="9947275"/>
  <p:custDataLst>
    <p:tags r:id="rId7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33705" lvl="1" indent="19685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868680" lvl="2" indent="39052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04925" lvl="3" indent="58610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739900" lvl="4" indent="78105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78105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78105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78105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78105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2E79F1"/>
    <a:srgbClr val="1E5EE6"/>
    <a:srgbClr val="0430D2"/>
    <a:srgbClr val="2264E8"/>
    <a:srgbClr val="1750E0"/>
    <a:srgbClr val="2062E8"/>
    <a:srgbClr val="1E5DE5"/>
    <a:srgbClr val="3E96FE"/>
    <a:srgbClr val="0530D2"/>
    <a:srgbClr val="0D3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6397"/>
    <p:restoredTop sz="94660"/>
  </p:normalViewPr>
  <p:slideViewPr>
    <p:cSldViewPr snapToGrid="0" showGuides="1">
      <p:cViewPr varScale="1">
        <p:scale>
          <a:sx n="18" d="100"/>
          <a:sy n="18" d="100"/>
        </p:scale>
        <p:origin x="4122" y="114"/>
      </p:cViewPr>
      <p:guideLst>
        <p:guide orient="horz" pos="13607"/>
        <p:guide pos="102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29525" y="13419739"/>
            <a:ext cx="27541747" cy="926078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60390" y="24480533"/>
            <a:ext cx="22680022" cy="11039363"/>
          </a:xfrm>
        </p:spPr>
        <p:txBody>
          <a:bodyPr/>
          <a:lstStyle>
            <a:lvl1pPr marL="0" indent="0" algn="ctr">
              <a:buNone/>
              <a:defRPr/>
            </a:lvl1pPr>
            <a:lvl2pPr marL="394335" indent="0" algn="ctr">
              <a:buNone/>
              <a:defRPr/>
            </a:lvl2pPr>
            <a:lvl3pPr marL="788670" indent="0" algn="ctr">
              <a:buNone/>
              <a:defRPr/>
            </a:lvl3pPr>
            <a:lvl4pPr marL="1183005" indent="0" algn="ctr">
              <a:buNone/>
              <a:defRPr/>
            </a:lvl4pPr>
            <a:lvl5pPr marL="1577340" indent="0" algn="ctr">
              <a:buNone/>
              <a:defRPr/>
            </a:lvl5pPr>
            <a:lvl6pPr marL="1971675" indent="0" algn="ctr">
              <a:buNone/>
              <a:defRPr/>
            </a:lvl6pPr>
            <a:lvl7pPr marL="2367280" indent="0" algn="ctr">
              <a:buNone/>
              <a:defRPr/>
            </a:lvl7pPr>
            <a:lvl8pPr marL="2761615" indent="0" algn="ctr">
              <a:buNone/>
              <a:defRPr/>
            </a:lvl8pPr>
            <a:lvl9pPr marL="315595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491651" y="1728585"/>
            <a:ext cx="7289912" cy="3686097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19237" y="1728585"/>
            <a:ext cx="21743838" cy="3686097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9439" y="27760912"/>
            <a:ext cx="27540407" cy="8578632"/>
          </a:xfrm>
        </p:spPr>
        <p:txBody>
          <a:bodyPr anchor="t"/>
          <a:lstStyle>
            <a:lvl1pPr algn="l">
              <a:defRPr sz="345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59439" y="18310847"/>
            <a:ext cx="27540407" cy="9450066"/>
          </a:xfrm>
        </p:spPr>
        <p:txBody>
          <a:bodyPr anchor="b"/>
          <a:lstStyle>
            <a:lvl1pPr marL="0" indent="0">
              <a:buNone/>
              <a:defRPr sz="1725"/>
            </a:lvl1pPr>
            <a:lvl2pPr marL="394335" indent="0">
              <a:buNone/>
              <a:defRPr sz="1555"/>
            </a:lvl2pPr>
            <a:lvl3pPr marL="788670" indent="0">
              <a:buNone/>
              <a:defRPr sz="1380"/>
            </a:lvl3pPr>
            <a:lvl4pPr marL="1183005" indent="0">
              <a:buNone/>
              <a:defRPr sz="1210"/>
            </a:lvl4pPr>
            <a:lvl5pPr marL="1577340" indent="0">
              <a:buNone/>
              <a:defRPr sz="1210"/>
            </a:lvl5pPr>
            <a:lvl6pPr marL="1971675" indent="0">
              <a:buNone/>
              <a:defRPr sz="1210"/>
            </a:lvl6pPr>
            <a:lvl7pPr marL="2367280" indent="0">
              <a:buNone/>
              <a:defRPr sz="1210"/>
            </a:lvl7pPr>
            <a:lvl8pPr marL="2761615" indent="0">
              <a:buNone/>
              <a:defRPr sz="1210"/>
            </a:lvl8pPr>
            <a:lvl9pPr marL="3155950" indent="0">
              <a:buNone/>
              <a:defRPr sz="121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19240" y="10078643"/>
            <a:ext cx="14516873" cy="28510916"/>
          </a:xfrm>
        </p:spPr>
        <p:txBody>
          <a:bodyPr/>
          <a:lstStyle>
            <a:lvl1pPr>
              <a:defRPr sz="2415"/>
            </a:lvl1pPr>
            <a:lvl2pPr>
              <a:defRPr sz="2070"/>
            </a:lvl2pPr>
            <a:lvl3pPr>
              <a:defRPr sz="1725"/>
            </a:lvl3pPr>
            <a:lvl4pPr>
              <a:defRPr sz="1555"/>
            </a:lvl4pPr>
            <a:lvl5pPr>
              <a:defRPr sz="1555"/>
            </a:lvl5pPr>
            <a:lvl6pPr>
              <a:defRPr sz="1555"/>
            </a:lvl6pPr>
            <a:lvl7pPr>
              <a:defRPr sz="1555"/>
            </a:lvl7pPr>
            <a:lvl8pPr>
              <a:defRPr sz="1555"/>
            </a:lvl8pPr>
            <a:lvl9pPr>
              <a:defRPr sz="15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264689" y="10078643"/>
            <a:ext cx="14516875" cy="28510916"/>
          </a:xfrm>
        </p:spPr>
        <p:txBody>
          <a:bodyPr/>
          <a:lstStyle>
            <a:lvl1pPr>
              <a:defRPr sz="2415"/>
            </a:lvl1pPr>
            <a:lvl2pPr>
              <a:defRPr sz="2070"/>
            </a:lvl2pPr>
            <a:lvl3pPr>
              <a:defRPr sz="1725"/>
            </a:lvl3pPr>
            <a:lvl4pPr>
              <a:defRPr sz="1555"/>
            </a:lvl4pPr>
            <a:lvl5pPr>
              <a:defRPr sz="1555"/>
            </a:lvl5pPr>
            <a:lvl6pPr>
              <a:defRPr sz="1555"/>
            </a:lvl6pPr>
            <a:lvl7pPr>
              <a:defRPr sz="1555"/>
            </a:lvl7pPr>
            <a:lvl8pPr>
              <a:defRPr sz="1555"/>
            </a:lvl8pPr>
            <a:lvl9pPr>
              <a:defRPr sz="15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576" y="1730371"/>
            <a:ext cx="29159644" cy="720005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576" y="9669713"/>
            <a:ext cx="14315976" cy="4030384"/>
          </a:xfrm>
        </p:spPr>
        <p:txBody>
          <a:bodyPr anchor="b"/>
          <a:lstStyle>
            <a:lvl1pPr marL="0" indent="0">
              <a:buNone/>
              <a:defRPr sz="2070" b="1"/>
            </a:lvl1pPr>
            <a:lvl2pPr marL="394335" indent="0">
              <a:buNone/>
              <a:defRPr sz="1725" b="1"/>
            </a:lvl2pPr>
            <a:lvl3pPr marL="788670" indent="0">
              <a:buNone/>
              <a:defRPr sz="1555" b="1"/>
            </a:lvl3pPr>
            <a:lvl4pPr marL="1183005" indent="0">
              <a:buNone/>
              <a:defRPr sz="1380" b="1"/>
            </a:lvl4pPr>
            <a:lvl5pPr marL="1577340" indent="0">
              <a:buNone/>
              <a:defRPr sz="1380" b="1"/>
            </a:lvl5pPr>
            <a:lvl6pPr marL="1971675" indent="0">
              <a:buNone/>
              <a:defRPr sz="1380" b="1"/>
            </a:lvl6pPr>
            <a:lvl7pPr marL="2367280" indent="0">
              <a:buNone/>
              <a:defRPr sz="1380" b="1"/>
            </a:lvl7pPr>
            <a:lvl8pPr marL="2761615" indent="0">
              <a:buNone/>
              <a:defRPr sz="1380" b="1"/>
            </a:lvl8pPr>
            <a:lvl9pPr marL="3155950" indent="0">
              <a:buNone/>
              <a:defRPr sz="138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20576" y="13700101"/>
            <a:ext cx="14315976" cy="24889462"/>
          </a:xfrm>
        </p:spPr>
        <p:txBody>
          <a:bodyPr/>
          <a:lstStyle>
            <a:lvl1pPr>
              <a:defRPr sz="2070"/>
            </a:lvl1pPr>
            <a:lvl2pPr>
              <a:defRPr sz="1725"/>
            </a:lvl2pPr>
            <a:lvl3pPr>
              <a:defRPr sz="1555"/>
            </a:lvl3pPr>
            <a:lvl4pPr>
              <a:defRPr sz="1380"/>
            </a:lvl4pPr>
            <a:lvl5pPr>
              <a:defRPr sz="1380"/>
            </a:lvl5pPr>
            <a:lvl6pPr>
              <a:defRPr sz="1380"/>
            </a:lvl6pPr>
            <a:lvl7pPr>
              <a:defRPr sz="1380"/>
            </a:lvl7pPr>
            <a:lvl8pPr>
              <a:defRPr sz="1380"/>
            </a:lvl8pPr>
            <a:lvl9pPr>
              <a:defRPr sz="138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58889" y="9669713"/>
            <a:ext cx="14321333" cy="4030384"/>
          </a:xfrm>
        </p:spPr>
        <p:txBody>
          <a:bodyPr anchor="b"/>
          <a:lstStyle>
            <a:lvl1pPr marL="0" indent="0">
              <a:buNone/>
              <a:defRPr sz="2070" b="1"/>
            </a:lvl1pPr>
            <a:lvl2pPr marL="394335" indent="0">
              <a:buNone/>
              <a:defRPr sz="1725" b="1"/>
            </a:lvl2pPr>
            <a:lvl3pPr marL="788670" indent="0">
              <a:buNone/>
              <a:defRPr sz="1555" b="1"/>
            </a:lvl3pPr>
            <a:lvl4pPr marL="1183005" indent="0">
              <a:buNone/>
              <a:defRPr sz="1380" b="1"/>
            </a:lvl4pPr>
            <a:lvl5pPr marL="1577340" indent="0">
              <a:buNone/>
              <a:defRPr sz="1380" b="1"/>
            </a:lvl5pPr>
            <a:lvl6pPr marL="1971675" indent="0">
              <a:buNone/>
              <a:defRPr sz="1380" b="1"/>
            </a:lvl6pPr>
            <a:lvl7pPr marL="2367280" indent="0">
              <a:buNone/>
              <a:defRPr sz="1380" b="1"/>
            </a:lvl7pPr>
            <a:lvl8pPr marL="2761615" indent="0">
              <a:buNone/>
              <a:defRPr sz="1380" b="1"/>
            </a:lvl8pPr>
            <a:lvl9pPr marL="3155950" indent="0">
              <a:buNone/>
              <a:defRPr sz="138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58889" y="13700101"/>
            <a:ext cx="14321333" cy="24889462"/>
          </a:xfrm>
        </p:spPr>
        <p:txBody>
          <a:bodyPr/>
          <a:lstStyle>
            <a:lvl1pPr>
              <a:defRPr sz="2070"/>
            </a:lvl1pPr>
            <a:lvl2pPr>
              <a:defRPr sz="1725"/>
            </a:lvl2pPr>
            <a:lvl3pPr>
              <a:defRPr sz="1555"/>
            </a:lvl3pPr>
            <a:lvl4pPr>
              <a:defRPr sz="1380"/>
            </a:lvl4pPr>
            <a:lvl5pPr>
              <a:defRPr sz="1380"/>
            </a:lvl5pPr>
            <a:lvl6pPr>
              <a:defRPr sz="1380"/>
            </a:lvl6pPr>
            <a:lvl7pPr>
              <a:defRPr sz="1380"/>
            </a:lvl7pPr>
            <a:lvl8pPr>
              <a:defRPr sz="1380"/>
            </a:lvl8pPr>
            <a:lvl9pPr>
              <a:defRPr sz="138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576" y="1719660"/>
            <a:ext cx="10659637" cy="7319694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67277" y="1719659"/>
            <a:ext cx="18112944" cy="36869902"/>
          </a:xfrm>
        </p:spPr>
        <p:txBody>
          <a:bodyPr/>
          <a:lstStyle>
            <a:lvl1pPr>
              <a:defRPr sz="2760"/>
            </a:lvl1pPr>
            <a:lvl2pPr>
              <a:defRPr sz="2415"/>
            </a:lvl2pPr>
            <a:lvl3pPr>
              <a:defRPr sz="2070"/>
            </a:lvl3pPr>
            <a:lvl4pPr>
              <a:defRPr sz="1725"/>
            </a:lvl4pPr>
            <a:lvl5pPr>
              <a:defRPr sz="1725"/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20576" y="9039352"/>
            <a:ext cx="10659637" cy="29550210"/>
          </a:xfrm>
        </p:spPr>
        <p:txBody>
          <a:bodyPr/>
          <a:lstStyle>
            <a:lvl1pPr marL="0" indent="0">
              <a:buNone/>
              <a:defRPr sz="1210"/>
            </a:lvl1pPr>
            <a:lvl2pPr marL="394335" indent="0">
              <a:buNone/>
              <a:defRPr sz="1035"/>
            </a:lvl2pPr>
            <a:lvl3pPr marL="788670" indent="0">
              <a:buNone/>
              <a:defRPr sz="865"/>
            </a:lvl3pPr>
            <a:lvl4pPr marL="1183005" indent="0">
              <a:buNone/>
              <a:defRPr sz="775"/>
            </a:lvl4pPr>
            <a:lvl5pPr marL="1577340" indent="0">
              <a:buNone/>
              <a:defRPr sz="775"/>
            </a:lvl5pPr>
            <a:lvl6pPr marL="1971675" indent="0">
              <a:buNone/>
              <a:defRPr sz="775"/>
            </a:lvl6pPr>
            <a:lvl7pPr marL="2367280" indent="0">
              <a:buNone/>
              <a:defRPr sz="775"/>
            </a:lvl7pPr>
            <a:lvl8pPr marL="2761615" indent="0">
              <a:buNone/>
              <a:defRPr sz="775"/>
            </a:lvl8pPr>
            <a:lvl9pPr marL="3155950" indent="0">
              <a:buNone/>
              <a:defRPr sz="7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1051" y="30239501"/>
            <a:ext cx="19440210" cy="3571455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351051" y="3860748"/>
            <a:ext cx="19440210" cy="25919826"/>
          </a:xfrm>
        </p:spPr>
        <p:txBody>
          <a:bodyPr vert="horz" wrap="square" lIns="470258" tIns="235129" rIns="470258" bIns="235129" numCol="1" anchor="t" anchorCtr="0" compatLnSpc="1"/>
          <a:lstStyle>
            <a:lvl1pPr marL="0" indent="0">
              <a:buNone/>
              <a:defRPr sz="2760"/>
            </a:lvl1pPr>
            <a:lvl2pPr marL="394335" indent="0">
              <a:buNone/>
              <a:defRPr sz="2415"/>
            </a:lvl2pPr>
            <a:lvl3pPr marL="788670" indent="0">
              <a:buNone/>
              <a:defRPr sz="2070"/>
            </a:lvl3pPr>
            <a:lvl4pPr marL="1183005" indent="0">
              <a:buNone/>
              <a:defRPr sz="1725"/>
            </a:lvl4pPr>
            <a:lvl5pPr marL="1577340" indent="0">
              <a:buNone/>
              <a:defRPr sz="1725"/>
            </a:lvl5pPr>
            <a:lvl6pPr marL="1971675" indent="0">
              <a:buNone/>
              <a:defRPr sz="1725"/>
            </a:lvl6pPr>
            <a:lvl7pPr marL="2367280" indent="0">
              <a:buNone/>
              <a:defRPr sz="1725"/>
            </a:lvl7pPr>
            <a:lvl8pPr marL="2761615" indent="0">
              <a:buNone/>
              <a:defRPr sz="1725"/>
            </a:lvl8pPr>
            <a:lvl9pPr marL="3155950" indent="0">
              <a:buNone/>
              <a:defRPr sz="1725"/>
            </a:lvl9pPr>
          </a:lstStyle>
          <a:p>
            <a:pPr marL="0" marR="0" lvl="0" indent="0" algn="l" defTabSz="270319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4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1051" y="33810955"/>
            <a:ext cx="19440210" cy="5069680"/>
          </a:xfrm>
        </p:spPr>
        <p:txBody>
          <a:bodyPr/>
          <a:lstStyle>
            <a:lvl1pPr marL="0" indent="0">
              <a:buNone/>
              <a:defRPr sz="1210"/>
            </a:lvl1pPr>
            <a:lvl2pPr marL="394335" indent="0">
              <a:buNone/>
              <a:defRPr sz="1035"/>
            </a:lvl2pPr>
            <a:lvl3pPr marL="788670" indent="0">
              <a:buNone/>
              <a:defRPr sz="865"/>
            </a:lvl3pPr>
            <a:lvl4pPr marL="1183005" indent="0">
              <a:buNone/>
              <a:defRPr sz="775"/>
            </a:lvl4pPr>
            <a:lvl5pPr marL="1577340" indent="0">
              <a:buNone/>
              <a:defRPr sz="775"/>
            </a:lvl5pPr>
            <a:lvl6pPr marL="1971675" indent="0">
              <a:buNone/>
              <a:defRPr sz="775"/>
            </a:lvl6pPr>
            <a:lvl7pPr marL="2367280" indent="0">
              <a:buNone/>
              <a:defRPr sz="775"/>
            </a:lvl7pPr>
            <a:lvl8pPr marL="2761615" indent="0">
              <a:buNone/>
              <a:defRPr sz="775"/>
            </a:lvl8pPr>
            <a:lvl9pPr marL="3155950" indent="0">
              <a:buNone/>
              <a:defRPr sz="7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325" y="1728774"/>
            <a:ext cx="29162145" cy="7200845"/>
          </a:xfrm>
          <a:prstGeom prst="rect">
            <a:avLst/>
          </a:prstGeom>
          <a:noFill/>
          <a:ln>
            <a:noFill/>
          </a:ln>
        </p:spPr>
        <p:txBody>
          <a:bodyPr vert="horz" wrap="square" lIns="470258" tIns="235129" rIns="470258" bIns="235129" numCol="1" anchor="ctr" anchorCtr="0" compatLnSpc="1"/>
          <a:lstStyle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325" y="10078960"/>
            <a:ext cx="29162145" cy="2851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470258" tIns="235129" rIns="470258" bIns="235129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19325" y="39341122"/>
            <a:ext cx="7560821" cy="29987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70258" tIns="235129" rIns="470258" bIns="235129" numCol="1" anchor="t" anchorCtr="0" compatLnSpc="1"/>
          <a:lstStyle>
            <a:lvl1pPr eaLnBrk="1" hangingPunct="1">
              <a:defRPr sz="621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68565" y="39341122"/>
            <a:ext cx="10263665" cy="29987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70258" tIns="235129" rIns="470258" bIns="235129" numCol="1" anchor="t" anchorCtr="0" compatLnSpc="1"/>
          <a:lstStyle>
            <a:lvl1pPr algn="ctr" eaLnBrk="1" hangingPunct="1">
              <a:defRPr sz="621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1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0650" y="39341122"/>
            <a:ext cx="7560821" cy="29987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70258" tIns="235129" rIns="470258" bIns="235129" numCol="1" anchor="t" anchorCtr="0" compatLnSpc="1"/>
          <a:lstStyle>
            <a:lvl1pPr algn="r">
              <a:defRPr sz="6150">
                <a:ea typeface="宋体" panose="02010600030101010101" pitchFamily="2" charset="-122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055110" rtl="0" eaLnBrk="0" fontAlgn="base" hangingPunct="0">
        <a:spcBef>
          <a:spcPct val="0"/>
        </a:spcBef>
        <a:spcAft>
          <a:spcPct val="0"/>
        </a:spcAft>
        <a:defRPr sz="19405">
          <a:solidFill>
            <a:schemeClr val="tx2"/>
          </a:solidFill>
          <a:latin typeface="+mj-lt"/>
          <a:ea typeface="+mj-ea"/>
          <a:cs typeface="+mj-cs"/>
        </a:defRPr>
      </a:lvl1pPr>
      <a:lvl2pPr algn="ctr" defTabSz="2703195" rtl="0" eaLnBrk="0" fontAlgn="base" hangingPunct="0">
        <a:spcBef>
          <a:spcPct val="0"/>
        </a:spcBef>
        <a:spcAft>
          <a:spcPct val="0"/>
        </a:spcAft>
        <a:defRPr sz="12935">
          <a:solidFill>
            <a:schemeClr val="tx2"/>
          </a:solidFill>
          <a:latin typeface="Arial" panose="020B0604020202020204" pitchFamily="34" charset="0"/>
        </a:defRPr>
      </a:lvl2pPr>
      <a:lvl3pPr algn="ctr" defTabSz="2703195" rtl="0" eaLnBrk="0" fontAlgn="base" hangingPunct="0">
        <a:spcBef>
          <a:spcPct val="0"/>
        </a:spcBef>
        <a:spcAft>
          <a:spcPct val="0"/>
        </a:spcAft>
        <a:defRPr sz="12935">
          <a:solidFill>
            <a:schemeClr val="tx2"/>
          </a:solidFill>
          <a:latin typeface="Arial" panose="020B0604020202020204" pitchFamily="34" charset="0"/>
        </a:defRPr>
      </a:lvl3pPr>
      <a:lvl4pPr algn="ctr" defTabSz="2703195" rtl="0" eaLnBrk="0" fontAlgn="base" hangingPunct="0">
        <a:spcBef>
          <a:spcPct val="0"/>
        </a:spcBef>
        <a:spcAft>
          <a:spcPct val="0"/>
        </a:spcAft>
        <a:defRPr sz="12935">
          <a:solidFill>
            <a:schemeClr val="tx2"/>
          </a:solidFill>
          <a:latin typeface="Arial" panose="020B0604020202020204" pitchFamily="34" charset="0"/>
        </a:defRPr>
      </a:lvl4pPr>
      <a:lvl5pPr algn="ctr" defTabSz="2703195" rtl="0" eaLnBrk="0" fontAlgn="base" hangingPunct="0">
        <a:spcBef>
          <a:spcPct val="0"/>
        </a:spcBef>
        <a:spcAft>
          <a:spcPct val="0"/>
        </a:spcAft>
        <a:defRPr sz="12935">
          <a:solidFill>
            <a:schemeClr val="tx2"/>
          </a:solidFill>
          <a:latin typeface="Arial" panose="020B0604020202020204" pitchFamily="34" charset="0"/>
        </a:defRPr>
      </a:lvl5pPr>
      <a:lvl6pPr marL="262890" algn="ctr" defTabSz="2704465" rtl="0" fontAlgn="base">
        <a:spcBef>
          <a:spcPct val="0"/>
        </a:spcBef>
        <a:spcAft>
          <a:spcPct val="0"/>
        </a:spcAft>
        <a:defRPr sz="13000">
          <a:solidFill>
            <a:schemeClr val="tx2"/>
          </a:solidFill>
          <a:latin typeface="Arial" panose="020B0604020202020204" pitchFamily="34" charset="0"/>
        </a:defRPr>
      </a:lvl6pPr>
      <a:lvl7pPr marL="525780" algn="ctr" defTabSz="2704465" rtl="0" fontAlgn="base">
        <a:spcBef>
          <a:spcPct val="0"/>
        </a:spcBef>
        <a:spcAft>
          <a:spcPct val="0"/>
        </a:spcAft>
        <a:defRPr sz="13000">
          <a:solidFill>
            <a:schemeClr val="tx2"/>
          </a:solidFill>
          <a:latin typeface="Arial" panose="020B0604020202020204" pitchFamily="34" charset="0"/>
        </a:defRPr>
      </a:lvl7pPr>
      <a:lvl8pPr marL="788670" algn="ctr" defTabSz="2704465" rtl="0" fontAlgn="base">
        <a:spcBef>
          <a:spcPct val="0"/>
        </a:spcBef>
        <a:spcAft>
          <a:spcPct val="0"/>
        </a:spcAft>
        <a:defRPr sz="13000">
          <a:solidFill>
            <a:schemeClr val="tx2"/>
          </a:solidFill>
          <a:latin typeface="Arial" panose="020B0604020202020204" pitchFamily="34" charset="0"/>
        </a:defRPr>
      </a:lvl8pPr>
      <a:lvl9pPr marL="1051560" algn="ctr" defTabSz="2704465" rtl="0" fontAlgn="base">
        <a:spcBef>
          <a:spcPct val="0"/>
        </a:spcBef>
        <a:spcAft>
          <a:spcPct val="0"/>
        </a:spcAft>
        <a:defRPr sz="13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519555" indent="-1519555" algn="l" defTabSz="4055110" rtl="0" eaLnBrk="0" fontAlgn="base" hangingPunct="0">
        <a:spcBef>
          <a:spcPct val="30000"/>
        </a:spcBef>
        <a:spcAft>
          <a:spcPct val="0"/>
        </a:spcAft>
        <a:buChar char="•"/>
        <a:defRPr sz="14100">
          <a:solidFill>
            <a:schemeClr val="tx1"/>
          </a:solidFill>
          <a:latin typeface="+mn-lt"/>
          <a:ea typeface="+mn-ea"/>
          <a:cs typeface="+mn-cs"/>
        </a:defRPr>
      </a:lvl1pPr>
      <a:lvl2pPr marL="3295015" indent="-1266825" algn="l" defTabSz="4055110" rtl="0" eaLnBrk="0" fontAlgn="base" hangingPunct="0">
        <a:spcBef>
          <a:spcPct val="30000"/>
        </a:spcBef>
        <a:spcAft>
          <a:spcPct val="0"/>
        </a:spcAft>
        <a:buChar char="–"/>
        <a:defRPr sz="12205">
          <a:solidFill>
            <a:schemeClr val="tx1"/>
          </a:solidFill>
          <a:latin typeface="+mn-lt"/>
        </a:defRPr>
      </a:lvl2pPr>
      <a:lvl3pPr marL="5069205" indent="-1011555" algn="l" defTabSz="4055110" rtl="0" eaLnBrk="0" fontAlgn="base" hangingPunct="0">
        <a:spcBef>
          <a:spcPct val="30000"/>
        </a:spcBef>
        <a:spcAft>
          <a:spcPct val="0"/>
        </a:spcAft>
        <a:buChar char="•"/>
        <a:defRPr sz="10405">
          <a:solidFill>
            <a:schemeClr val="tx1"/>
          </a:solidFill>
          <a:latin typeface="+mn-lt"/>
        </a:defRPr>
      </a:lvl3pPr>
      <a:lvl4pPr marL="7098030" indent="-1011555" algn="l" defTabSz="4055110" rtl="0" eaLnBrk="0" fontAlgn="base" hangingPunct="0">
        <a:spcBef>
          <a:spcPct val="30000"/>
        </a:spcBef>
        <a:spcAft>
          <a:spcPct val="0"/>
        </a:spcAft>
        <a:buChar char="–"/>
        <a:defRPr sz="8800">
          <a:solidFill>
            <a:schemeClr val="tx1"/>
          </a:solidFill>
          <a:latin typeface="+mn-lt"/>
        </a:defRPr>
      </a:lvl4pPr>
      <a:lvl5pPr marL="9124950" indent="-1011555" algn="l" defTabSz="4055110" rtl="0" eaLnBrk="0" fontAlgn="base" hangingPunct="0">
        <a:spcBef>
          <a:spcPct val="30000"/>
        </a:spcBef>
        <a:spcAft>
          <a:spcPct val="0"/>
        </a:spcAft>
        <a:buChar char="»"/>
        <a:defRPr sz="8800">
          <a:solidFill>
            <a:schemeClr val="tx1"/>
          </a:solidFill>
          <a:latin typeface="+mn-lt"/>
        </a:defRPr>
      </a:lvl5pPr>
      <a:lvl6pPr marL="9522460" indent="-1013460" algn="l" defTabSz="4057015" rtl="0" fontAlgn="base">
        <a:spcBef>
          <a:spcPct val="30000"/>
        </a:spcBef>
        <a:spcAft>
          <a:spcPct val="0"/>
        </a:spcAft>
        <a:buChar char="»"/>
        <a:defRPr sz="8890">
          <a:solidFill>
            <a:schemeClr val="tx1"/>
          </a:solidFill>
          <a:latin typeface="+mn-lt"/>
        </a:defRPr>
      </a:lvl6pPr>
      <a:lvl7pPr marL="9916795" indent="-1013460" algn="l" defTabSz="4057015" rtl="0" fontAlgn="base">
        <a:spcBef>
          <a:spcPct val="30000"/>
        </a:spcBef>
        <a:spcAft>
          <a:spcPct val="0"/>
        </a:spcAft>
        <a:buChar char="»"/>
        <a:defRPr sz="8890">
          <a:solidFill>
            <a:schemeClr val="tx1"/>
          </a:solidFill>
          <a:latin typeface="+mn-lt"/>
        </a:defRPr>
      </a:lvl7pPr>
      <a:lvl8pPr marL="10311130" indent="-1013460" algn="l" defTabSz="4057015" rtl="0" fontAlgn="base">
        <a:spcBef>
          <a:spcPct val="30000"/>
        </a:spcBef>
        <a:spcAft>
          <a:spcPct val="0"/>
        </a:spcAft>
        <a:buChar char="»"/>
        <a:defRPr sz="8890">
          <a:solidFill>
            <a:schemeClr val="tx1"/>
          </a:solidFill>
          <a:latin typeface="+mn-lt"/>
        </a:defRPr>
      </a:lvl8pPr>
      <a:lvl9pPr marL="10705465" indent="-1013460" algn="l" defTabSz="4057015" rtl="0" fontAlgn="base">
        <a:spcBef>
          <a:spcPct val="30000"/>
        </a:spcBef>
        <a:spcAft>
          <a:spcPct val="0"/>
        </a:spcAft>
        <a:buChar char="»"/>
        <a:defRPr sz="889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788670" rtl="0" eaLnBrk="1" latinLnBrk="0" hangingPunct="1">
        <a:defRPr sz="1555" kern="1200">
          <a:solidFill>
            <a:schemeClr val="tx1"/>
          </a:solidFill>
          <a:latin typeface="+mn-lt"/>
          <a:ea typeface="+mn-ea"/>
          <a:cs typeface="+mn-cs"/>
        </a:defRPr>
      </a:lvl1pPr>
      <a:lvl2pPr marL="394335" algn="l" defTabSz="788670" rtl="0" eaLnBrk="1" latinLnBrk="0" hangingPunct="1">
        <a:defRPr sz="1555" kern="1200">
          <a:solidFill>
            <a:schemeClr val="tx1"/>
          </a:solidFill>
          <a:latin typeface="+mn-lt"/>
          <a:ea typeface="+mn-ea"/>
          <a:cs typeface="+mn-cs"/>
        </a:defRPr>
      </a:lvl2pPr>
      <a:lvl3pPr marL="788670" algn="l" defTabSz="788670" rtl="0" eaLnBrk="1" latinLnBrk="0" hangingPunct="1">
        <a:defRPr sz="1555" kern="1200">
          <a:solidFill>
            <a:schemeClr val="tx1"/>
          </a:solidFill>
          <a:latin typeface="+mn-lt"/>
          <a:ea typeface="+mn-ea"/>
          <a:cs typeface="+mn-cs"/>
        </a:defRPr>
      </a:lvl3pPr>
      <a:lvl4pPr marL="1183005" algn="l" defTabSz="788670" rtl="0" eaLnBrk="1" latinLnBrk="0" hangingPunct="1">
        <a:defRPr sz="1555" kern="1200">
          <a:solidFill>
            <a:schemeClr val="tx1"/>
          </a:solidFill>
          <a:latin typeface="+mn-lt"/>
          <a:ea typeface="+mn-ea"/>
          <a:cs typeface="+mn-cs"/>
        </a:defRPr>
      </a:lvl4pPr>
      <a:lvl5pPr marL="1577340" algn="l" defTabSz="788670" rtl="0" eaLnBrk="1" latinLnBrk="0" hangingPunct="1">
        <a:defRPr sz="1555" kern="1200">
          <a:solidFill>
            <a:schemeClr val="tx1"/>
          </a:solidFill>
          <a:latin typeface="+mn-lt"/>
          <a:ea typeface="+mn-ea"/>
          <a:cs typeface="+mn-cs"/>
        </a:defRPr>
      </a:lvl5pPr>
      <a:lvl6pPr marL="1971675" algn="l" defTabSz="788670" rtl="0" eaLnBrk="1" latinLnBrk="0" hangingPunct="1">
        <a:defRPr sz="1555" kern="1200">
          <a:solidFill>
            <a:schemeClr val="tx1"/>
          </a:solidFill>
          <a:latin typeface="+mn-lt"/>
          <a:ea typeface="+mn-ea"/>
          <a:cs typeface="+mn-cs"/>
        </a:defRPr>
      </a:lvl6pPr>
      <a:lvl7pPr marL="2367280" algn="l" defTabSz="788670" rtl="0" eaLnBrk="1" latinLnBrk="0" hangingPunct="1">
        <a:defRPr sz="1555" kern="1200">
          <a:solidFill>
            <a:schemeClr val="tx1"/>
          </a:solidFill>
          <a:latin typeface="+mn-lt"/>
          <a:ea typeface="+mn-ea"/>
          <a:cs typeface="+mn-cs"/>
        </a:defRPr>
      </a:lvl7pPr>
      <a:lvl8pPr marL="2761615" algn="l" defTabSz="788670" rtl="0" eaLnBrk="1" latinLnBrk="0" hangingPunct="1">
        <a:defRPr sz="1555" kern="1200">
          <a:solidFill>
            <a:schemeClr val="tx1"/>
          </a:solidFill>
          <a:latin typeface="+mn-lt"/>
          <a:ea typeface="+mn-ea"/>
          <a:cs typeface="+mn-cs"/>
        </a:defRPr>
      </a:lvl8pPr>
      <a:lvl9pPr marL="3155950" algn="l" defTabSz="788670" rtl="0" eaLnBrk="1" latinLnBrk="0" hangingPunct="1">
        <a:defRPr sz="15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7" name="圆角矩形 18"/>
          <p:cNvSpPr/>
          <p:nvPr/>
        </p:nvSpPr>
        <p:spPr>
          <a:xfrm>
            <a:off x="360000" y="6300000"/>
            <a:ext cx="31680001" cy="9000000"/>
          </a:xfrm>
          <a:prstGeom prst="roundRect">
            <a:avLst>
              <a:gd name="adj" fmla="val 2642"/>
            </a:avLst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50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40000" y="6480000"/>
            <a:ext cx="2979420" cy="986790"/>
            <a:chOff x="6737" y="14235"/>
            <a:chExt cx="4692" cy="1554"/>
          </a:xfrm>
          <a:solidFill>
            <a:srgbClr val="1750E0"/>
          </a:solidFill>
        </p:grpSpPr>
        <p:sp>
          <p:nvSpPr>
            <p:cNvPr id="2055" name="矩形: 圆角 4"/>
            <p:cNvSpPr/>
            <p:nvPr/>
          </p:nvSpPr>
          <p:spPr>
            <a:xfrm>
              <a:off x="6737" y="14235"/>
              <a:ext cx="4692" cy="1555"/>
            </a:xfrm>
            <a:prstGeom prst="roundRect">
              <a:avLst>
                <a:gd name="adj" fmla="val 16667"/>
              </a:avLst>
            </a:prstGeom>
            <a:grpFill/>
            <a:ln w="9525" cap="flat" cmpd="sng">
              <a:noFill/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defTabSz="4702175" eaLnBrk="1" hangingPunct="1"/>
              <a:endParaRPr lang="zh-CN" altLang="en-US" sz="6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6" name="TextBox 19"/>
            <p:cNvSpPr txBox="1"/>
            <p:nvPr/>
          </p:nvSpPr>
          <p:spPr>
            <a:xfrm>
              <a:off x="7011" y="14359"/>
              <a:ext cx="4144" cy="1307"/>
            </a:xfrm>
            <a:prstGeom prst="rect">
              <a:avLst/>
            </a:prstGeom>
            <a:grp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FF"/>
                  </a:solidFill>
                </a14:hiddenFill>
              </a:ext>
            </a:extLst>
          </p:spPr>
          <p:txBody>
            <a:bodyPr wrap="none">
              <a:spAutoFit/>
            </a:bodyPr>
            <a:p>
              <a:pPr algn="ctr">
                <a:buNone/>
              </a:pPr>
              <a:r>
                <a:rPr lang="zh-CN" altLang="en-US" sz="48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研究背景</a:t>
              </a:r>
              <a:endParaRPr lang="zh-CN" altLang="en-US" sz="4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0" name="圆角矩形 18"/>
          <p:cNvSpPr/>
          <p:nvPr/>
        </p:nvSpPr>
        <p:spPr>
          <a:xfrm>
            <a:off x="360000" y="15479999"/>
            <a:ext cx="31680001" cy="18000001"/>
          </a:xfrm>
          <a:prstGeom prst="roundRect">
            <a:avLst>
              <a:gd name="adj" fmla="val 2642"/>
            </a:avLst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50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圆角矩形 18"/>
          <p:cNvSpPr/>
          <p:nvPr/>
        </p:nvSpPr>
        <p:spPr>
          <a:xfrm>
            <a:off x="360000" y="33840000"/>
            <a:ext cx="31680001" cy="7920000"/>
          </a:xfrm>
          <a:prstGeom prst="roundRect">
            <a:avLst>
              <a:gd name="adj" fmla="val 2642"/>
            </a:avLst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1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1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10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97100" indent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54300" indent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11500" indent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68700" indent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50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9" name="文本框 37"/>
          <p:cNvSpPr txBox="1"/>
          <p:nvPr/>
        </p:nvSpPr>
        <p:spPr>
          <a:xfrm>
            <a:off x="6123026" y="41992227"/>
            <a:ext cx="10347245" cy="7200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本研究获得国家自然科学基金项目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No.xxxxx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支持。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60" name="文本框 38"/>
          <p:cNvSpPr txBox="1"/>
          <p:nvPr/>
        </p:nvSpPr>
        <p:spPr>
          <a:xfrm>
            <a:off x="18603855" y="41992227"/>
            <a:ext cx="7200845" cy="7200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联系邮箱：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zhangsanqq.com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张三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40000" y="15660001"/>
            <a:ext cx="4669790" cy="986790"/>
            <a:chOff x="9790" y="22017"/>
            <a:chExt cx="7354" cy="1554"/>
          </a:xfrm>
          <a:solidFill>
            <a:srgbClr val="1750E0"/>
          </a:solidFill>
        </p:grpSpPr>
        <p:sp>
          <p:nvSpPr>
            <p:cNvPr id="2061" name="矩形: 圆角 4"/>
            <p:cNvSpPr/>
            <p:nvPr/>
          </p:nvSpPr>
          <p:spPr>
            <a:xfrm>
              <a:off x="9790" y="22017"/>
              <a:ext cx="7355" cy="1555"/>
            </a:xfrm>
            <a:prstGeom prst="roundRect">
              <a:avLst>
                <a:gd name="adj" fmla="val 16667"/>
              </a:avLst>
            </a:prstGeom>
            <a:grpFill/>
            <a:ln w="9525" cap="flat" cmpd="sng">
              <a:solidFill>
                <a:srgbClr val="000000">
                  <a:alpha val="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defTabSz="4702175" eaLnBrk="1" hangingPunct="1"/>
              <a:endParaRPr lang="zh-CN" altLang="en-US" sz="6200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62" name="TextBox 19"/>
            <p:cNvSpPr txBox="1"/>
            <p:nvPr/>
          </p:nvSpPr>
          <p:spPr>
            <a:xfrm>
              <a:off x="9950" y="22141"/>
              <a:ext cx="7036" cy="1307"/>
            </a:xfrm>
            <a:prstGeom prst="rect">
              <a:avLst/>
            </a:prstGeom>
            <a:grpFill/>
            <a:ln w="9525">
              <a:solidFill>
                <a:srgbClr val="000000">
                  <a:alpha val="0"/>
                </a:srgbClr>
              </a:solidFill>
            </a:ln>
          </p:spPr>
          <p:txBody>
            <a:bodyPr wrap="none">
              <a:spAutoFit/>
            </a:bodyPr>
            <a:p>
              <a:pPr algn="ctr">
                <a:buNone/>
              </a:pPr>
              <a:r>
                <a:rPr lang="zh-CN" altLang="en-US" sz="48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研究方法与结果</a:t>
              </a:r>
              <a:endParaRPr lang="zh-CN" altLang="en-US" sz="4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9805" y="34020001"/>
            <a:ext cx="2981302" cy="989004"/>
            <a:chOff x="13014" y="55234"/>
            <a:chExt cx="4695" cy="1557"/>
          </a:xfrm>
          <a:solidFill>
            <a:srgbClr val="1750E0"/>
          </a:solidFill>
        </p:grpSpPr>
        <p:sp>
          <p:nvSpPr>
            <p:cNvPr id="2063" name="矩形: 圆角 4"/>
            <p:cNvSpPr/>
            <p:nvPr/>
          </p:nvSpPr>
          <p:spPr>
            <a:xfrm>
              <a:off x="13014" y="55234"/>
              <a:ext cx="4695" cy="1557"/>
            </a:xfrm>
            <a:prstGeom prst="roundRect">
              <a:avLst>
                <a:gd name="adj" fmla="val 16667"/>
              </a:avLst>
            </a:prstGeom>
            <a:grpFill/>
            <a:ln w="9525" cap="flat" cmpd="sng">
              <a:solidFill>
                <a:srgbClr val="000000">
                  <a:alpha val="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defTabSz="4702175" eaLnBrk="1" hangingPunct="1"/>
              <a:endParaRPr lang="zh-CN" altLang="en-US" sz="6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64" name="TextBox 19"/>
            <p:cNvSpPr txBox="1"/>
            <p:nvPr/>
          </p:nvSpPr>
          <p:spPr>
            <a:xfrm>
              <a:off x="13289" y="55291"/>
              <a:ext cx="4144" cy="1307"/>
            </a:xfrm>
            <a:prstGeom prst="rect">
              <a:avLst/>
            </a:prstGeom>
            <a:grpFill/>
            <a:ln w="9525">
              <a:solidFill>
                <a:srgbClr val="000000">
                  <a:alpha val="0"/>
                </a:srgbClr>
              </a:solidFill>
            </a:ln>
          </p:spPr>
          <p:txBody>
            <a:bodyPr wrap="none">
              <a:spAutoFit/>
            </a:bodyPr>
            <a:p>
              <a:pPr algn="ctr">
                <a:buNone/>
              </a:pPr>
              <a:r>
                <a:rPr lang="zh-CN" altLang="en-US" sz="48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研究结论</a:t>
              </a:r>
              <a:endParaRPr lang="zh-CN" altLang="en-US" sz="4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065" name="文本框 1"/>
          <p:cNvSpPr txBox="1">
            <a:spLocks noChangeArrowheads="1"/>
          </p:cNvSpPr>
          <p:nvPr/>
        </p:nvSpPr>
        <p:spPr bwMode="auto">
          <a:xfrm>
            <a:off x="10004939" y="22910624"/>
            <a:ext cx="12390120" cy="91249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5335" kern="1200" cap="none" spc="0" normalizeH="0" baseline="0" noProof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格式仅供参考，作者可根据需求自行调整</a:t>
            </a:r>
            <a:endParaRPr kumimoji="0" lang="zh-CN" altLang="en-US" sz="5335" kern="1200" cap="none" spc="0" normalizeH="0" baseline="0" noProof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0045" y="3239770"/>
            <a:ext cx="31680150" cy="2879725"/>
          </a:xfrm>
          <a:prstGeom prst="rect">
            <a:avLst/>
          </a:prstGeom>
          <a:solidFill>
            <a:srgbClr val="2E79F1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8875" tIns="39437" rIns="78875" bIns="39437" anchor="ctr"/>
          <a:lstStyle/>
          <a:p>
            <a:pPr marL="0" marR="0" lvl="0" indent="0" algn="ctr" defTabSz="27051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论文题目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XXXXXXXXXXXXXXXX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ctr" defTabSz="27051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张三</a:t>
            </a:r>
            <a:r>
              <a:rPr kumimoji="0" lang="en-US" altLang="zh-CN" sz="36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，李四</a:t>
            </a:r>
            <a:r>
              <a:rPr kumimoji="0" lang="en-US" altLang="zh-CN" sz="36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，王五</a:t>
            </a:r>
            <a:r>
              <a:rPr kumimoji="0" lang="en-US" altLang="zh-CN" sz="36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1,2</a:t>
            </a:r>
            <a:endParaRPr kumimoji="0" lang="en-US" altLang="zh-CN" sz="3600" b="1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ctr" defTabSz="2705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kumimoji="0" lang="zh-CN" alt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单位</a:t>
            </a:r>
            <a:endParaRPr kumimoji="0" lang="en-US" altLang="zh-CN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ctr" defTabSz="2705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 </a:t>
            </a:r>
            <a:r>
              <a:rPr kumimoji="0" lang="zh-CN" alt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单位（可编辑）</a:t>
            </a:r>
            <a:endParaRPr kumimoji="0" lang="zh-CN" alt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 rot="0">
            <a:off x="360045" y="360045"/>
            <a:ext cx="31680150" cy="2879725"/>
            <a:chOff x="567" y="567"/>
            <a:chExt cx="49890" cy="4535"/>
          </a:xfrm>
          <a:solidFill>
            <a:srgbClr val="0430D2"/>
          </a:solidFill>
        </p:grpSpPr>
        <p:sp>
          <p:nvSpPr>
            <p:cNvPr id="2053" name="文本框 24"/>
            <p:cNvSpPr txBox="1"/>
            <p:nvPr/>
          </p:nvSpPr>
          <p:spPr>
            <a:xfrm>
              <a:off x="567" y="567"/>
              <a:ext cx="49890" cy="4535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tIns="114935" bIns="114935">
              <a:noAutofit/>
            </a:bodyPr>
            <a:p>
              <a:pPr algn="ctr"/>
              <a:endParaRPr sz="5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039" y="850"/>
              <a:ext cx="47085" cy="3969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p>
              <a:pPr algn="ctr">
                <a:lnSpc>
                  <a:spcPct val="110000"/>
                </a:lnSpc>
              </a:pPr>
              <a:r>
                <a:rPr lang="zh-CN" sz="72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第</a:t>
              </a:r>
              <a:r>
                <a:rPr lang="en-US" altLang="zh-CN" sz="72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   </a:t>
              </a:r>
              <a:r>
                <a:rPr lang="zh-CN" sz="72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届</a:t>
              </a:r>
              <a:endParaRPr lang="zh-CN" sz="7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sz="72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高能量密度物理青年科学家论坛</a:t>
              </a:r>
              <a:endParaRPr lang="zh-CN" altLang="en-US" sz="7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</p:txBody>
        </p:sp>
      </p:grpSp>
      <p:pic>
        <p:nvPicPr>
          <p:cNvPr id="17" name="图片 16" descr="1控台"/>
          <p:cNvPicPr>
            <a:picLocks noChangeAspect="1"/>
          </p:cNvPicPr>
          <p:nvPr/>
        </p:nvPicPr>
        <p:blipFill>
          <a:blip r:embed="rId1">
            <a:alphaModFix amt="55000"/>
            <a:clrChange>
              <a:clrFrom>
                <a:srgbClr val="1F1F1F">
                  <a:alpha val="12549"/>
                </a:srgbClr>
              </a:clrFrom>
              <a:clrTo>
                <a:srgbClr val="1F1F1F">
                  <a:alpha val="12549"/>
                  <a:alpha val="0"/>
                </a:srgbClr>
              </a:clrTo>
            </a:clrChange>
          </a:blip>
          <a:srcRect t="33534" b="34565"/>
          <a:stretch>
            <a:fillRect/>
          </a:stretch>
        </p:blipFill>
        <p:spPr>
          <a:xfrm>
            <a:off x="2076450" y="360045"/>
            <a:ext cx="29117290" cy="5579745"/>
          </a:xfrm>
          <a:prstGeom prst="rect">
            <a:avLst/>
          </a:prstGeom>
        </p:spPr>
      </p:pic>
      <p:sp>
        <p:nvSpPr>
          <p:cNvPr id="15" name="文本框 1"/>
          <p:cNvSpPr txBox="1">
            <a:spLocks noChangeArrowheads="1"/>
          </p:cNvSpPr>
          <p:nvPr/>
        </p:nvSpPr>
        <p:spPr bwMode="auto">
          <a:xfrm>
            <a:off x="10004939" y="9991549"/>
            <a:ext cx="12390120" cy="91249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5335" kern="1200" cap="none" spc="0" normalizeH="0" baseline="0" noProof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格式仅供参考，作者可根据需求自行调整</a:t>
            </a:r>
            <a:endParaRPr kumimoji="0" lang="zh-CN" altLang="en-US" sz="5335" kern="1200" cap="none" spc="0" normalizeH="0" baseline="0" noProof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"/>
          <p:cNvSpPr txBox="1">
            <a:spLocks noChangeArrowheads="1"/>
          </p:cNvSpPr>
          <p:nvPr/>
        </p:nvSpPr>
        <p:spPr bwMode="auto">
          <a:xfrm>
            <a:off x="10004939" y="38125224"/>
            <a:ext cx="12390120" cy="91249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5335" kern="1200" cap="none" spc="0" normalizeH="0" baseline="0" noProof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格式仅供参考，作者可根据需求自行调整</a:t>
            </a:r>
            <a:endParaRPr kumimoji="0" lang="zh-CN" altLang="en-US" sz="5335" kern="1200" cap="none" spc="0" normalizeH="0" baseline="0" noProof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096875" y="43682285"/>
            <a:ext cx="1930273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打印尺寸：宽：</a:t>
            </a:r>
            <a:r>
              <a:rPr lang="en-US" altLang="zh-CN">
                <a:solidFill>
                  <a:srgbClr val="FF0000"/>
                </a:solidFill>
              </a:rPr>
              <a:t>90</a:t>
            </a:r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厘米</a:t>
            </a:r>
            <a:r>
              <a:rPr lang="en-US" altLang="zh-CN">
                <a:solidFill>
                  <a:srgbClr val="FF0000"/>
                </a:solidFill>
                <a:ea typeface="宋体" panose="02010600030101010101" pitchFamily="2" charset="-122"/>
              </a:rPr>
              <a:t>X</a:t>
            </a:r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长：</a:t>
            </a:r>
            <a:r>
              <a:rPr lang="en-US" altLang="zh-CN">
                <a:solidFill>
                  <a:srgbClr val="FF0000"/>
                </a:solidFill>
              </a:rPr>
              <a:t>120</a:t>
            </a:r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厘米</a:t>
            </a:r>
            <a:endParaRPr lang="zh-CN" altLang="en-US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14" name="图片 13" descr="控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8780" y="769620"/>
            <a:ext cx="1210310" cy="879475"/>
          </a:xfrm>
          <a:prstGeom prst="rect">
            <a:avLst/>
          </a:prstGeom>
        </p:spPr>
      </p:pic>
      <p:pic>
        <p:nvPicPr>
          <p:cNvPr id="19" name="图片 18" descr="11主k2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305" y="507365"/>
            <a:ext cx="2592000" cy="2592000"/>
          </a:xfrm>
          <a:prstGeom prst="rect">
            <a:avLst/>
          </a:prstGeom>
        </p:spPr>
      </p:pic>
      <p:pic>
        <p:nvPicPr>
          <p:cNvPr id="23" name="图片 22" descr="3,6米喷绘双面"/>
          <p:cNvPicPr>
            <a:picLocks noChangeAspect="1"/>
          </p:cNvPicPr>
          <p:nvPr/>
        </p:nvPicPr>
        <p:blipFill>
          <a:blip r:embed="rId4"/>
          <a:srcRect r="90620"/>
          <a:stretch>
            <a:fillRect/>
          </a:stretch>
        </p:blipFill>
        <p:spPr>
          <a:xfrm>
            <a:off x="1294765" y="521970"/>
            <a:ext cx="1273810" cy="5597525"/>
          </a:xfrm>
          <a:prstGeom prst="rect">
            <a:avLst/>
          </a:prstGeom>
        </p:spPr>
      </p:pic>
      <p:pic>
        <p:nvPicPr>
          <p:cNvPr id="24" name="图片 23" descr="13,6米喷绘双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92070" y="327660"/>
            <a:ext cx="3121025" cy="57912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zllNDEzYTkyMmNiMjk0NzU0ZTM2YzYyYTQwOTQ4MzcifQ==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WPS 演示</Application>
  <PresentationFormat>自定义</PresentationFormat>
  <Paragraphs>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微软雅黑</vt:lpstr>
      <vt:lpstr>Arial Unicode MS</vt:lpstr>
      <vt:lpstr>Calibri</vt:lpstr>
      <vt:lpstr>Default Design</vt:lpstr>
      <vt:lpstr>PowerPoint 演示文稿</vt:lpstr>
    </vt:vector>
  </TitlesOfParts>
  <Company>Graphicsland/MAKESIGNS.COM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Style M 42 by 42</dc:title>
  <dc:creator>Cindy Kranz</dc:creator>
  <dc:description>1-800-347-2477</dc:description>
  <cp:lastModifiedBy>吱niu吱niu</cp:lastModifiedBy>
  <cp:revision>54</cp:revision>
  <cp:lastPrinted>2019-09-19T04:15:00Z</cp:lastPrinted>
  <dcterms:created xsi:type="dcterms:W3CDTF">2005-06-17T20:20:00Z</dcterms:created>
  <dcterms:modified xsi:type="dcterms:W3CDTF">2024-05-21T06:20:49Z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33ECAF4F3AC6475E9A42A7A8AB6D7698_13</vt:lpwstr>
  </property>
  <property fmtid="{D5CDD505-2E9C-101B-9397-08002B2CF9AE}" pid="3" name="KSOProductBuildVer">
    <vt:lpwstr>2052-12.1.0.16417</vt:lpwstr>
  </property>
</Properties>
</file>