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</p:sldIdLst>
  <p:sldSz cx="6879590" cy="15479395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87" userDrawn="1">
          <p15:clr>
            <a:srgbClr val="A4A3A4"/>
          </p15:clr>
        </p15:guide>
        <p15:guide id="2" pos="22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4A1"/>
    <a:srgbClr val="5661CB"/>
    <a:srgbClr val="9EA0E9"/>
    <a:srgbClr val="6779D9"/>
    <a:srgbClr val="9ABAEE"/>
    <a:srgbClr val="DEEAFA"/>
    <a:srgbClr val="FFFFFF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4887"/>
        <p:guide pos="22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99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637" y="2165050"/>
            <a:ext cx="6880237" cy="13314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3319" y="1747354"/>
            <a:ext cx="6191927" cy="12377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6480" y="5607789"/>
            <a:ext cx="5529668" cy="2300006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1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6480" y="8037830"/>
            <a:ext cx="5529668" cy="1064666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637" y="2165050"/>
            <a:ext cx="6880237" cy="13314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11"/>
          <p:cNvCxnSpPr/>
          <p:nvPr userDrawn="1"/>
        </p:nvCxnSpPr>
        <p:spPr>
          <a:xfrm>
            <a:off x="-636" y="14835974"/>
            <a:ext cx="6882785" cy="0"/>
          </a:xfrm>
          <a:prstGeom prst="line">
            <a:avLst/>
          </a:prstGeom>
          <a:ln w="25400">
            <a:solidFill>
              <a:srgbClr val="2E5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23404" y="8688009"/>
            <a:ext cx="4383917" cy="17311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331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23404" y="10419108"/>
            <a:ext cx="4383917" cy="1958662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417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2pPr>
            <a:lvl3pPr marL="68770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103187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4pPr>
            <a:lvl5pPr marL="137604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5pPr>
            <a:lvl6pPr marL="172021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6pPr>
            <a:lvl7pPr marL="206375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7pPr>
            <a:lvl8pPr marL="240792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8pPr>
            <a:lvl9pPr marL="275209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319" y="1373501"/>
            <a:ext cx="6189895" cy="1592937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3319" y="3389055"/>
            <a:ext cx="2921257" cy="1071981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18052" y="3389055"/>
            <a:ext cx="2921257" cy="10719816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319" y="1373501"/>
            <a:ext cx="6189895" cy="1592937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3319" y="3226510"/>
            <a:ext cx="3014704" cy="861486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4170" indent="0">
              <a:buNone/>
              <a:defRPr sz="1505" b="1"/>
            </a:lvl2pPr>
            <a:lvl3pPr marL="687705" indent="0">
              <a:buNone/>
              <a:defRPr sz="1355" b="1"/>
            </a:lvl3pPr>
            <a:lvl4pPr marL="1031875" indent="0">
              <a:buNone/>
              <a:defRPr sz="1205" b="1"/>
            </a:lvl4pPr>
            <a:lvl5pPr marL="1376045" indent="0">
              <a:buNone/>
              <a:defRPr sz="1205" b="1"/>
            </a:lvl5pPr>
            <a:lvl6pPr marL="1720215" indent="0">
              <a:buNone/>
              <a:defRPr sz="1205" b="1"/>
            </a:lvl6pPr>
            <a:lvl7pPr marL="2063750" indent="0">
              <a:buNone/>
              <a:defRPr sz="1205" b="1"/>
            </a:lvl7pPr>
            <a:lvl8pPr marL="2407920" indent="0">
              <a:buNone/>
              <a:defRPr sz="1205" b="1"/>
            </a:lvl8pPr>
            <a:lvl9pPr marL="2752090" indent="0">
              <a:buNone/>
              <a:defRPr sz="120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3319" y="4185523"/>
            <a:ext cx="3014704" cy="992334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18820" y="3209643"/>
            <a:ext cx="3014704" cy="861486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4170" indent="0">
              <a:buNone/>
              <a:defRPr sz="1505" b="1"/>
            </a:lvl2pPr>
            <a:lvl3pPr marL="687705" indent="0">
              <a:buNone/>
              <a:defRPr sz="1355" b="1"/>
            </a:lvl3pPr>
            <a:lvl4pPr marL="1031875" indent="0">
              <a:buNone/>
              <a:defRPr sz="1205" b="1"/>
            </a:lvl4pPr>
            <a:lvl5pPr marL="1376045" indent="0">
              <a:buNone/>
              <a:defRPr sz="1205" b="1"/>
            </a:lvl5pPr>
            <a:lvl6pPr marL="1720215" indent="0">
              <a:buNone/>
              <a:defRPr sz="1205" b="1"/>
            </a:lvl6pPr>
            <a:lvl7pPr marL="2063750" indent="0">
              <a:buNone/>
              <a:defRPr sz="1205" b="1"/>
            </a:lvl7pPr>
            <a:lvl8pPr marL="2407920" indent="0">
              <a:buNone/>
              <a:defRPr sz="1205" b="1"/>
            </a:lvl8pPr>
            <a:lvl9pPr marL="2752090" indent="0">
              <a:buNone/>
              <a:defRPr sz="120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18820" y="4185523"/>
            <a:ext cx="3014704" cy="992334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319" y="1373501"/>
            <a:ext cx="6189895" cy="1592937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3319" y="3510963"/>
            <a:ext cx="2953014" cy="1040285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83517" y="3510963"/>
            <a:ext cx="2949697" cy="1040285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43319" y="1373501"/>
            <a:ext cx="6189895" cy="1592937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75475" y="2064316"/>
            <a:ext cx="589127" cy="1135374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5994" y="2064316"/>
            <a:ext cx="5174159" cy="1135374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172085" indent="-172085">
              <a:spcAft>
                <a:spcPts val="1000"/>
              </a:spcAft>
              <a:defRPr spc="300"/>
            </a:lvl1pPr>
            <a:lvl2pPr marL="516255" indent="-172085">
              <a:defRPr spc="300"/>
            </a:lvl2pPr>
            <a:lvl3pPr marL="859790" indent="-172085">
              <a:defRPr spc="300"/>
            </a:lvl3pPr>
            <a:lvl4pPr marL="1203960" indent="-172085">
              <a:defRPr spc="300"/>
            </a:lvl4pPr>
            <a:lvl5pPr marL="1548130" indent="-17208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3319" y="1747354"/>
            <a:ext cx="6191927" cy="12377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6480" y="5607789"/>
            <a:ext cx="5529668" cy="2300006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1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6480" y="8037830"/>
            <a:ext cx="5529668" cy="1064666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23404" y="8688009"/>
            <a:ext cx="4383917" cy="17311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331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23404" y="10419108"/>
            <a:ext cx="4383917" cy="1958662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417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2pPr>
            <a:lvl3pPr marL="68770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103187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4pPr>
            <a:lvl5pPr marL="137604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5pPr>
            <a:lvl6pPr marL="172021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6pPr>
            <a:lvl7pPr marL="206375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7pPr>
            <a:lvl8pPr marL="240792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8pPr>
            <a:lvl9pPr marL="275209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319" y="1373501"/>
            <a:ext cx="6189895" cy="1592937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3319" y="3389055"/>
            <a:ext cx="2921257" cy="1071981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18052" y="3389055"/>
            <a:ext cx="2921257" cy="10719816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319" y="1373501"/>
            <a:ext cx="6189895" cy="1592937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3319" y="3226510"/>
            <a:ext cx="3014704" cy="861486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4170" indent="0">
              <a:buNone/>
              <a:defRPr sz="1505" b="1"/>
            </a:lvl2pPr>
            <a:lvl3pPr marL="687705" indent="0">
              <a:buNone/>
              <a:defRPr sz="1355" b="1"/>
            </a:lvl3pPr>
            <a:lvl4pPr marL="1031875" indent="0">
              <a:buNone/>
              <a:defRPr sz="1205" b="1"/>
            </a:lvl4pPr>
            <a:lvl5pPr marL="1376045" indent="0">
              <a:buNone/>
              <a:defRPr sz="1205" b="1"/>
            </a:lvl5pPr>
            <a:lvl6pPr marL="1720215" indent="0">
              <a:buNone/>
              <a:defRPr sz="1205" b="1"/>
            </a:lvl6pPr>
            <a:lvl7pPr marL="2063750" indent="0">
              <a:buNone/>
              <a:defRPr sz="1205" b="1"/>
            </a:lvl7pPr>
            <a:lvl8pPr marL="2407920" indent="0">
              <a:buNone/>
              <a:defRPr sz="1205" b="1"/>
            </a:lvl8pPr>
            <a:lvl9pPr marL="2752090" indent="0">
              <a:buNone/>
              <a:defRPr sz="120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3319" y="4185523"/>
            <a:ext cx="3014704" cy="992334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18820" y="3209643"/>
            <a:ext cx="3014704" cy="861486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4170" indent="0">
              <a:buNone/>
              <a:defRPr sz="1505" b="1"/>
            </a:lvl2pPr>
            <a:lvl3pPr marL="687705" indent="0">
              <a:buNone/>
              <a:defRPr sz="1355" b="1"/>
            </a:lvl3pPr>
            <a:lvl4pPr marL="1031875" indent="0">
              <a:buNone/>
              <a:defRPr sz="1205" b="1"/>
            </a:lvl4pPr>
            <a:lvl5pPr marL="1376045" indent="0">
              <a:buNone/>
              <a:defRPr sz="1205" b="1"/>
            </a:lvl5pPr>
            <a:lvl6pPr marL="1720215" indent="0">
              <a:buNone/>
              <a:defRPr sz="1205" b="1"/>
            </a:lvl6pPr>
            <a:lvl7pPr marL="2063750" indent="0">
              <a:buNone/>
              <a:defRPr sz="1205" b="1"/>
            </a:lvl7pPr>
            <a:lvl8pPr marL="2407920" indent="0">
              <a:buNone/>
              <a:defRPr sz="1205" b="1"/>
            </a:lvl8pPr>
            <a:lvl9pPr marL="2752090" indent="0">
              <a:buNone/>
              <a:defRPr sz="120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18820" y="4185523"/>
            <a:ext cx="3014704" cy="992334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319" y="1373501"/>
            <a:ext cx="6189895" cy="1592937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3319" y="3510963"/>
            <a:ext cx="2953014" cy="1040285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83517" y="3510963"/>
            <a:ext cx="2949697" cy="1040285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43319" y="1373501"/>
            <a:ext cx="6189895" cy="1592937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75475" y="2064316"/>
            <a:ext cx="589127" cy="1135374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5994" y="2064316"/>
            <a:ext cx="5174159" cy="1135374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172085" indent="-172085">
              <a:spcAft>
                <a:spcPts val="1000"/>
              </a:spcAft>
              <a:defRPr spc="300"/>
            </a:lvl1pPr>
            <a:lvl2pPr marL="516255" indent="-172085">
              <a:defRPr spc="300"/>
            </a:lvl2pPr>
            <a:lvl3pPr marL="859790" indent="-172085">
              <a:defRPr spc="300"/>
            </a:lvl3pPr>
            <a:lvl4pPr marL="1203960" indent="-172085">
              <a:defRPr spc="300"/>
            </a:lvl4pPr>
            <a:lvl5pPr marL="1548130" indent="-17208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5350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22649" y="14255161"/>
            <a:ext cx="2234619" cy="71519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009611" y="14255161"/>
            <a:ext cx="1523604" cy="715197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7.xml"/><Relationship Id="rId14" Type="http://schemas.openxmlformats.org/officeDocument/2006/relationships/image" Target="../media/image3.sv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tags" Target="../tags/tag94.xml"/><Relationship Id="rId14" Type="http://schemas.openxmlformats.org/officeDocument/2006/relationships/image" Target="../media/image3.sv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DEEAFA"/>
            </a:gs>
            <a:gs pos="72000">
              <a:srgbClr val="6779D9"/>
            </a:gs>
            <a:gs pos="46000">
              <a:srgbClr val="9ABAEE"/>
            </a:gs>
            <a:gs pos="97000">
              <a:srgbClr val="5661CB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327418" y="2186550"/>
            <a:ext cx="6253429" cy="12795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1"/>
          <p:cNvCxnSpPr/>
          <p:nvPr userDrawn="1"/>
        </p:nvCxnSpPr>
        <p:spPr>
          <a:xfrm>
            <a:off x="-636" y="14982174"/>
            <a:ext cx="6882785" cy="0"/>
          </a:xfrm>
          <a:prstGeom prst="line">
            <a:avLst/>
          </a:prstGeom>
          <a:ln w="25400">
            <a:solidFill>
              <a:srgbClr val="2E5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0" y="0"/>
            <a:ext cx="6880237" cy="2166125"/>
            <a:chOff x="0" y="0"/>
            <a:chExt cx="51022" cy="9516"/>
          </a:xfrm>
        </p:grpSpPr>
        <p:pic>
          <p:nvPicPr>
            <p:cNvPr id="14" name="http://photo-static-api.fotomore.com/creative/vcg/veer/400/new/VCG41N665304726.jpg?uid=386&amp;timestamp=1715050982&amp;sign=3fe80825a9b6f2fe9448fcc9c42eb589" descr="模糊运动抽象背景散焦"/>
            <p:cNvPicPr>
              <a:picLocks noChangeAspect="1"/>
            </p:cNvPicPr>
            <p:nvPr userDrawn="1"/>
          </p:nvPicPr>
          <p:blipFill>
            <a:blip r:embed="rId12"/>
            <a:srcRect t="56940" b="15176"/>
            <a:stretch>
              <a:fillRect/>
            </a:stretch>
          </p:blipFill>
          <p:spPr>
            <a:xfrm>
              <a:off x="0" y="0"/>
              <a:ext cx="51022" cy="951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938" y="756"/>
              <a:ext cx="43817" cy="8005"/>
            </a:xfrm>
            <a:prstGeom prst="rect">
              <a:avLst/>
            </a:prstGeom>
            <a:noFill/>
          </p:spPr>
          <p:txBody>
            <a:bodyPr wrap="square" rtlCol="0" anchor="ctr" anchorCtr="0"/>
            <a:p>
              <a:pPr algn="l">
                <a:lnSpc>
                  <a:spcPct val="110000"/>
                </a:lnSpc>
              </a:pPr>
              <a:r>
                <a:rPr lang="en-US" altLang="zh-CN" sz="3200" kern="0" spc="300">
                  <a:solidFill>
                    <a:schemeClr val="bg1"/>
                  </a:solidFill>
                  <a:uFillTx/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标准粗黑" panose="02000503000000000000" charset="-122"/>
                </a:rPr>
                <a:t>2024</a:t>
              </a:r>
              <a:r>
                <a:rPr lang="zh-CN" altLang="en-US" sz="3200" kern="0" spc="300">
                  <a:solidFill>
                    <a:schemeClr val="bg1"/>
                  </a:solidFill>
                  <a:uFillTx/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标准粗黑" panose="02000503000000000000" charset="-122"/>
                </a:rPr>
                <a:t>年</a:t>
              </a:r>
              <a:endParaRPr lang="zh-CN" altLang="en-US" sz="3200" kern="0" spc="300">
                <a:solidFill>
                  <a:schemeClr val="bg1"/>
                </a:solidFill>
                <a:uFillTx/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标准粗黑" panose="02000503000000000000" charset="-122"/>
              </a:endParaRPr>
            </a:p>
            <a:p>
              <a:pPr algn="l">
                <a:lnSpc>
                  <a:spcPct val="110000"/>
                </a:lnSpc>
              </a:pPr>
              <a:r>
                <a:rPr lang="zh-CN" altLang="en-US" sz="3200" kern="0" spc="100">
                  <a:solidFill>
                    <a:schemeClr val="bg1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标准粗黑" panose="02000503000000000000" charset="-122"/>
                </a:rPr>
                <a:t>第十届</a:t>
              </a:r>
              <a:r>
                <a:rPr lang="zh-CN" altLang="en-US" sz="3200" kern="0" spc="100">
                  <a:ln w="3175"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20700" algn="ctr" rotWithShape="0">
                      <a:schemeClr val="bg1">
                        <a:alpha val="100000"/>
                      </a:schemeClr>
                    </a:outerShdw>
                  </a:effectLst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标准粗黑" panose="02000503000000000000" charset="-122"/>
                </a:rPr>
                <a:t>特种电源学术交流会</a:t>
              </a:r>
              <a:endParaRPr lang="zh-CN" altLang="en-US" sz="3200" kern="0" spc="10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20700" algn="ctr" rotWithShape="0">
                    <a:schemeClr val="bg1">
                      <a:alpha val="100000"/>
                    </a:scheme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标准粗黑" panose="02000503000000000000" charset="-122"/>
              </a:endParaRPr>
            </a:p>
          </p:txBody>
        </p:sp>
        <p:pic>
          <p:nvPicPr>
            <p:cNvPr id="16" name="图片 15" descr="科技"/>
            <p:cNvPicPr>
              <a:picLocks noChangeAspect="1"/>
            </p:cNvPicPr>
            <p:nvPr userDrawn="1"/>
          </p:nvPicPr>
          <p:blipFill>
            <a:blip r:embed="rId13">
              <a:alphaModFix amt="5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920000">
              <a:off x="42264" y="4117"/>
              <a:ext cx="4987" cy="4987"/>
            </a:xfrm>
            <a:prstGeom prst="rect">
              <a:avLst/>
            </a:prstGeom>
          </p:spPr>
        </p:pic>
      </p:grp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7705" rtl="0" eaLnBrk="1" fontAlgn="auto" latinLnBrk="0" hangingPunct="1">
        <a:lnSpc>
          <a:spcPct val="100000"/>
        </a:lnSpc>
        <a:spcBef>
          <a:spcPct val="0"/>
        </a:spcBef>
        <a:buNone/>
        <a:defRPr sz="271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2085" indent="-172085" algn="l" defTabSz="6877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6255" indent="-172085" algn="l" defTabSz="68770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10945" algn="l"/>
          <a:tab pos="1210945" algn="l"/>
          <a:tab pos="1210945" algn="l"/>
          <a:tab pos="1210945" algn="l"/>
        </a:tabLst>
        <a:defRPr sz="12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9790" indent="-172085" algn="l" defTabSz="68770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3960" indent="-172085" algn="l" defTabSz="68770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8130" indent="-172085" algn="l" defTabSz="68770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91665" indent="-172085" algn="l" defTabSz="6877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35835" indent="-172085" algn="l" defTabSz="6877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80005" indent="-172085" algn="l" defTabSz="6877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23540" indent="-172085" algn="l" defTabSz="6877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417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7705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6045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20215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6375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792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5209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DEEAFA"/>
            </a:gs>
            <a:gs pos="72000">
              <a:srgbClr val="6779D9"/>
            </a:gs>
            <a:gs pos="46000">
              <a:srgbClr val="9ABAEE"/>
            </a:gs>
            <a:gs pos="97000">
              <a:srgbClr val="5661CB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327418" y="2186550"/>
            <a:ext cx="6253429" cy="12795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1"/>
          <p:cNvCxnSpPr/>
          <p:nvPr userDrawn="1"/>
        </p:nvCxnSpPr>
        <p:spPr>
          <a:xfrm>
            <a:off x="-636" y="14982174"/>
            <a:ext cx="6882785" cy="0"/>
          </a:xfrm>
          <a:prstGeom prst="line">
            <a:avLst/>
          </a:prstGeom>
          <a:ln w="25400">
            <a:solidFill>
              <a:srgbClr val="2E5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0" y="0"/>
            <a:ext cx="6880237" cy="2166125"/>
            <a:chOff x="0" y="0"/>
            <a:chExt cx="51022" cy="9516"/>
          </a:xfrm>
        </p:grpSpPr>
        <p:pic>
          <p:nvPicPr>
            <p:cNvPr id="14" name="http://photo-static-api.fotomore.com/creative/vcg/veer/400/new/VCG41N665304726.jpg?uid=386&amp;timestamp=1715050982&amp;sign=3fe80825a9b6f2fe9448fcc9c42eb589" descr="模糊运动抽象背景散焦"/>
            <p:cNvPicPr>
              <a:picLocks noChangeAspect="1"/>
            </p:cNvPicPr>
            <p:nvPr userDrawn="1"/>
          </p:nvPicPr>
          <p:blipFill>
            <a:blip r:embed="rId12"/>
            <a:srcRect t="56940" b="15176"/>
            <a:stretch>
              <a:fillRect/>
            </a:stretch>
          </p:blipFill>
          <p:spPr>
            <a:xfrm>
              <a:off x="0" y="0"/>
              <a:ext cx="51022" cy="951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938" y="756"/>
              <a:ext cx="43817" cy="8005"/>
            </a:xfrm>
            <a:prstGeom prst="rect">
              <a:avLst/>
            </a:prstGeom>
            <a:noFill/>
          </p:spPr>
          <p:txBody>
            <a:bodyPr wrap="square" rtlCol="0" anchor="ctr" anchorCtr="0"/>
            <a:p>
              <a:pPr algn="l">
                <a:lnSpc>
                  <a:spcPct val="110000"/>
                </a:lnSpc>
              </a:pPr>
              <a:r>
                <a:rPr lang="en-US" altLang="zh-CN" sz="3200" kern="0" spc="300">
                  <a:solidFill>
                    <a:schemeClr val="bg1"/>
                  </a:solidFill>
                  <a:uFillTx/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标准粗黑" panose="02000503000000000000" charset="-122"/>
                </a:rPr>
                <a:t>2024</a:t>
              </a:r>
              <a:r>
                <a:rPr lang="zh-CN" altLang="en-US" sz="3200" kern="0" spc="300">
                  <a:solidFill>
                    <a:schemeClr val="bg1"/>
                  </a:solidFill>
                  <a:uFillTx/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标准粗黑" panose="02000503000000000000" charset="-122"/>
                </a:rPr>
                <a:t>年</a:t>
              </a:r>
              <a:endParaRPr lang="zh-CN" altLang="en-US" sz="3200" kern="0" spc="300">
                <a:solidFill>
                  <a:schemeClr val="bg1"/>
                </a:solidFill>
                <a:uFillTx/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标准粗黑" panose="02000503000000000000" charset="-122"/>
              </a:endParaRPr>
            </a:p>
            <a:p>
              <a:pPr algn="l">
                <a:lnSpc>
                  <a:spcPct val="110000"/>
                </a:lnSpc>
              </a:pPr>
              <a:r>
                <a:rPr lang="zh-CN" altLang="en-US" sz="3200" kern="0" spc="100">
                  <a:solidFill>
                    <a:schemeClr val="bg1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标准粗黑" panose="02000503000000000000" charset="-122"/>
                </a:rPr>
                <a:t>第十届</a:t>
              </a:r>
              <a:r>
                <a:rPr lang="zh-CN" altLang="en-US" sz="3200" kern="0" spc="100">
                  <a:ln w="3175"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20700" algn="ctr" rotWithShape="0">
                      <a:schemeClr val="bg1">
                        <a:alpha val="100000"/>
                      </a:schemeClr>
                    </a:outerShdw>
                  </a:effectLst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标准粗黑" panose="02000503000000000000" charset="-122"/>
                </a:rPr>
                <a:t>特种电源学术交流会</a:t>
              </a:r>
              <a:endParaRPr lang="zh-CN" altLang="en-US" sz="3200" kern="0" spc="10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20700" algn="ctr" rotWithShape="0">
                    <a:schemeClr val="bg1">
                      <a:alpha val="100000"/>
                    </a:scheme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标准粗黑" panose="02000503000000000000" charset="-122"/>
              </a:endParaRPr>
            </a:p>
          </p:txBody>
        </p:sp>
        <p:pic>
          <p:nvPicPr>
            <p:cNvPr id="16" name="图片 15" descr="科技"/>
            <p:cNvPicPr>
              <a:picLocks noChangeAspect="1"/>
            </p:cNvPicPr>
            <p:nvPr userDrawn="1"/>
          </p:nvPicPr>
          <p:blipFill>
            <a:blip r:embed="rId13">
              <a:alphaModFix amt="5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920000">
              <a:off x="42264" y="4117"/>
              <a:ext cx="4987" cy="4987"/>
            </a:xfrm>
            <a:prstGeom prst="rect">
              <a:avLst/>
            </a:prstGeom>
          </p:spPr>
        </p:pic>
      </p:grp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7705" rtl="0" eaLnBrk="1" fontAlgn="auto" latinLnBrk="0" hangingPunct="1">
        <a:lnSpc>
          <a:spcPct val="100000"/>
        </a:lnSpc>
        <a:spcBef>
          <a:spcPct val="0"/>
        </a:spcBef>
        <a:buNone/>
        <a:defRPr sz="271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2085" indent="-172085" algn="l" defTabSz="6877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6255" indent="-172085" algn="l" defTabSz="68770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10945" algn="l"/>
          <a:tab pos="1210945" algn="l"/>
          <a:tab pos="1210945" algn="l"/>
          <a:tab pos="1210945" algn="l"/>
        </a:tabLst>
        <a:defRPr sz="12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9790" indent="-172085" algn="l" defTabSz="68770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3960" indent="-172085" algn="l" defTabSz="68770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8130" indent="-172085" algn="l" defTabSz="68770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91665" indent="-172085" algn="l" defTabSz="6877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35835" indent="-172085" algn="l" defTabSz="6877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80005" indent="-172085" algn="l" defTabSz="6877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23540" indent="-172085" algn="l" defTabSz="6877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417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7705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6045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20215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6375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792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52090" algn="l" defTabSz="68770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image" Target="../media/image5.png"/><Relationship Id="rId2" Type="http://schemas.openxmlformats.org/officeDocument/2006/relationships/tags" Target="../tags/tag95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8" Type="http://schemas.openxmlformats.org/officeDocument/2006/relationships/image" Target="../media/image11.emf"/><Relationship Id="rId7" Type="http://schemas.openxmlformats.org/officeDocument/2006/relationships/image" Target="../media/image10.emf"/><Relationship Id="rId6" Type="http://schemas.openxmlformats.org/officeDocument/2006/relationships/image" Target="../media/image9.emf"/><Relationship Id="rId5" Type="http://schemas.openxmlformats.org/officeDocument/2006/relationships/tags" Target="../tags/tag9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98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 idx="4294967295"/>
          </p:nvPr>
        </p:nvSpPr>
        <p:spPr>
          <a:xfrm>
            <a:off x="464820" y="2734310"/>
            <a:ext cx="2364105" cy="673100"/>
          </a:xfrm>
          <a:prstGeom prst="rect">
            <a:avLst/>
          </a:prstGeom>
          <a:solidFill>
            <a:srgbClr val="002060"/>
          </a:solidFill>
        </p:spPr>
        <p:txBody>
          <a:bodyPr anchor="ctr" anchorCtr="0"/>
          <a:p>
            <a:pPr marL="0" indent="0" algn="ctr" fontAlgn="auto">
              <a:lnSpc>
                <a:spcPct val="100000"/>
              </a:lnSpc>
            </a:pPr>
            <a:r>
              <a:rPr lang="zh-CN" altLang="en-US" sz="2200" b="1" spc="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海报制作说明</a:t>
            </a:r>
            <a:endParaRPr lang="zh-CN" altLang="en-US" sz="2200" b="1" spc="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副标题 2" descr="7b0a202020202262756c6c6574223a20227b5c2263617465676f727949645c223a5c225c222c5c2274656d706c61746549645c223a32303233313336307d220a7d0a"/>
          <p:cNvSpPr>
            <a:spLocks noGrp="1"/>
          </p:cNvSpPr>
          <p:nvPr/>
        </p:nvSpPr>
        <p:spPr>
          <a:xfrm>
            <a:off x="347980" y="3549650"/>
            <a:ext cx="6170295" cy="3971925"/>
          </a:xfrm>
        </p:spPr>
        <p:txBody>
          <a:bodyPr/>
          <a:lstStyle>
            <a:lvl1pPr marL="810260" indent="-810260" algn="l" defTabSz="3239770" rtl="0" eaLnBrk="1" latinLnBrk="0" hangingPunct="1">
              <a:lnSpc>
                <a:spcPct val="90000"/>
              </a:lnSpc>
              <a:spcBef>
                <a:spcPts val="3545"/>
              </a:spcBef>
              <a:buFont typeface="Arial" panose="020B0604020202020204" pitchFamily="34" charset="0"/>
              <a:buChar char="•"/>
              <a:defRPr sz="9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014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8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5003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7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91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80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68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57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45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34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indent="-360045" algn="l" fontAlgn="auto">
              <a:lnSpc>
                <a:spcPct val="160000"/>
              </a:lnSpc>
              <a:spcBef>
                <a:spcPts val="1200"/>
              </a:spcBef>
              <a:buSzPct val="150000"/>
              <a:buBlip>
                <a:blip r:embed="rId1"/>
              </a:buBlip>
            </a:pPr>
            <a:r>
              <a:rPr lang="zh-CN" altLang="en-US" sz="24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请按照本文件第二页模板示例制作海报。建议能够以较多的图片配合较少的文字介绍自己的研究成果。</a:t>
            </a:r>
            <a:endParaRPr lang="en-US" altLang="zh-CN" sz="2400" b="1" kern="0" spc="1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360045" indent="-360045" algn="l" fontAlgn="auto">
              <a:lnSpc>
                <a:spcPct val="160000"/>
              </a:lnSpc>
              <a:spcBef>
                <a:spcPts val="1200"/>
              </a:spcBef>
              <a:buSzPct val="150000"/>
              <a:buBlip>
                <a:blip r:embed="rId1"/>
              </a:buBlip>
            </a:pPr>
            <a:r>
              <a:rPr lang="zh-CN" altLang="en-US" sz="24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海报尺寸为：高</a:t>
            </a:r>
            <a:r>
              <a:rPr lang="en-US" altLang="zh-CN" sz="24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120cm</a:t>
            </a:r>
            <a:r>
              <a:rPr lang="zh-CN" altLang="en-US" sz="24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，宽</a:t>
            </a:r>
            <a:r>
              <a:rPr lang="en-US" altLang="zh-CN" sz="24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en-US" altLang="zh-CN" sz="24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0cm</a:t>
            </a:r>
            <a:r>
              <a:rPr lang="zh-CN" altLang="en-US" sz="2400" b="1" kern="0" spc="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，海报中的图像应具有较高分辨率以保证打印质量，海报由会务组统一打印制作。</a:t>
            </a:r>
            <a:endParaRPr lang="zh-CN" altLang="en-US" sz="2400" b="1" kern="0" spc="1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6410" y="8080359"/>
            <a:ext cx="5981459" cy="481467"/>
            <a:chOff x="3274" y="36596"/>
            <a:chExt cx="43575" cy="3505"/>
          </a:xfrm>
        </p:grpSpPr>
        <p:sp>
          <p:nvSpPr>
            <p:cNvPr id="20" name="文本框 19"/>
            <p:cNvSpPr txBox="1"/>
            <p:nvPr/>
          </p:nvSpPr>
          <p:spPr>
            <a:xfrm>
              <a:off x="5286" y="36596"/>
              <a:ext cx="41563" cy="3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indent="0" fontAlgn="auto">
                <a:lnSpc>
                  <a:spcPct val="100000"/>
                </a:lnSpc>
              </a:pPr>
              <a:r>
                <a:rPr lang="zh-CN" altLang="en-US" sz="2400" b="1" kern="0" spc="-140" dirty="0">
                  <a:solidFill>
                    <a:srgbClr val="FF0000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..黑体UI-韩语" panose="02000000000000000000" pitchFamily="2" charset="-128"/>
                </a:rPr>
                <a:t>海报制作文本规范说明：</a:t>
              </a:r>
              <a:endParaRPr lang="zh-CN" altLang="en-US" sz="2400" b="1" kern="0" spc="-140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..黑体UI-韩语" panose="02000000000000000000" pitchFamily="2" charset="-128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274" y="36596"/>
              <a:ext cx="1212" cy="35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410" y="40069"/>
              <a:ext cx="4324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24" name="表格 23"/>
          <p:cNvGraphicFramePr/>
          <p:nvPr>
            <p:custDataLst>
              <p:tags r:id="rId2"/>
            </p:custDataLst>
          </p:nvPr>
        </p:nvGraphicFramePr>
        <p:xfrm>
          <a:off x="658495" y="8648700"/>
          <a:ext cx="5742940" cy="360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55"/>
                <a:gridCol w="713105"/>
                <a:gridCol w="754380"/>
              </a:tblGrid>
              <a:tr h="61976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标题字体：</a:t>
                      </a:r>
                      <a:r>
                        <a:rPr lang="zh-CN" alt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微软雅黑</a:t>
                      </a:r>
                      <a:endParaRPr lang="zh-CN" altLang="en-US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</a:t>
                      </a:r>
                      <a:endParaRPr lang="zh-CN" altLang="en-US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作者字体：仿宋（加粗）</a:t>
                      </a:r>
                      <a:endParaRPr lang="zh-CN" altLang="en-US" sz="2000" b="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45</a:t>
                      </a:r>
                      <a:endParaRPr lang="en-US" altLang="zh-CN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单位字体：仿宋</a:t>
                      </a:r>
                      <a:endParaRPr lang="zh-CN" altLang="en-US" sz="2000" b="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40</a:t>
                      </a:r>
                      <a:endParaRPr lang="en-US" altLang="zh-CN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正文小标题字体：黑体</a:t>
                      </a:r>
                      <a:endParaRPr lang="zh-CN" altLang="en-US" sz="2000" b="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28</a:t>
                      </a:r>
                      <a:endParaRPr lang="en-US" altLang="zh-CN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8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正文字体：楷体</a:t>
                      </a:r>
                      <a:endParaRPr lang="zh-CN" altLang="en-US" sz="2000" b="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altLang="en-US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28</a:t>
                      </a:r>
                      <a:endParaRPr lang="en-US" altLang="zh-CN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行间距：</a:t>
                      </a:r>
                      <a:r>
                        <a:rPr lang="en-US" altLang="zh-CN" sz="20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1.5</a:t>
                      </a:r>
                      <a:endParaRPr lang="en-US" altLang="zh-CN" sz="2000" b="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https://photo-static-api.fotomore.com/creative/vcg/veer/400/new/VCG41N668916332.jpg?uid=386&amp;timestamp=1717134121&amp;sign=9af5dc46416e764051a1aca1b1cc5276" descr="白蓝色现代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 flipH="1">
            <a:off x="-680085" y="11162665"/>
            <a:ext cx="8227060" cy="50323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https://photo-static-api.fotomore.com/creative/vcg/veer/400/new/VCG41N668916332.jpg?uid=386&amp;timestamp=1717134121&amp;sign=9af5dc46416e764051a1aca1b1cc5276" descr="白蓝色现代背景"/>
          <p:cNvPicPr>
            <a:picLocks noChangeAspect="1"/>
          </p:cNvPicPr>
          <p:nvPr/>
        </p:nvPicPr>
        <p:blipFill>
          <a:blip r:embed="rId1">
            <a:alphaModFix amt="57000"/>
          </a:blip>
          <a:stretch>
            <a:fillRect/>
          </a:stretch>
        </p:blipFill>
        <p:spPr>
          <a:xfrm rot="600000" flipH="1">
            <a:off x="-467995" y="11976735"/>
            <a:ext cx="8227060" cy="5032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4020" y="2442194"/>
            <a:ext cx="606488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论文标题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4020" y="2931779"/>
            <a:ext cx="6064885" cy="245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ctr"/>
            <a:r>
              <a:rPr lang="zh-CN" altLang="en-US" sz="1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作者</a:t>
            </a:r>
            <a:r>
              <a:rPr lang="en-US" altLang="zh-CN" sz="1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，作者</a:t>
            </a:r>
            <a:r>
              <a:rPr lang="en-US" altLang="zh-CN" sz="1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......</a:t>
            </a:r>
            <a:endParaRPr lang="en-US" altLang="zh-CN" sz="1000" b="1" baseline="300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735" y="3169904"/>
            <a:ext cx="6064885" cy="229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ctr"/>
            <a:r>
              <a:rPr lang="zh-CN" altLang="en-US" sz="9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（单位</a:t>
            </a:r>
            <a:r>
              <a:rPr lang="en-US" altLang="zh-CN" sz="9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</a:t>
            </a:r>
            <a:r>
              <a:rPr lang="zh-CN" altLang="en-US" sz="9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，单位</a:t>
            </a:r>
            <a:r>
              <a:rPr lang="en-US" altLang="zh-CN" sz="9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</a:t>
            </a:r>
            <a:r>
              <a:rPr lang="zh-CN" altLang="en-US" sz="9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</a:t>
            </a:r>
            <a:r>
              <a:rPr lang="en-US" altLang="zh-CN" sz="9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......</a:t>
            </a:r>
            <a:r>
              <a:rPr lang="zh-CN" altLang="en-US" sz="9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）</a:t>
            </a:r>
            <a:endParaRPr lang="zh-CN" altLang="en-US" sz="900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rot="0">
            <a:off x="473080" y="4108434"/>
            <a:ext cx="2943225" cy="1800000"/>
            <a:chOff x="2976" y="17320"/>
            <a:chExt cx="22008" cy="16774"/>
          </a:xfrm>
        </p:grpSpPr>
        <p:sp>
          <p:nvSpPr>
            <p:cNvPr id="5" name="矩形 4"/>
            <p:cNvSpPr/>
            <p:nvPr/>
          </p:nvSpPr>
          <p:spPr>
            <a:xfrm>
              <a:off x="2976" y="17320"/>
              <a:ext cx="22008" cy="1677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76" y="17545"/>
              <a:ext cx="20543" cy="2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00" b="1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引言</a:t>
              </a:r>
              <a:endParaRPr lang="en-US" altLang="zh-CN" sz="7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indent="1778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3373521373"/>
                  </a:ext>
                </a:extLst>
              </a:pPr>
              <a:r>
                <a: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0">
            <a:off x="3566800" y="4332160"/>
            <a:ext cx="2809240" cy="1352550"/>
            <a:chOff x="129892" y="13394470"/>
            <a:chExt cx="10773477" cy="5678069"/>
          </a:xfrm>
        </p:grpSpPr>
        <p:sp>
          <p:nvSpPr>
            <p:cNvPr id="19" name="文本框 18"/>
            <p:cNvSpPr txBox="1"/>
            <p:nvPr/>
          </p:nvSpPr>
          <p:spPr>
            <a:xfrm>
              <a:off x="585281" y="18327796"/>
              <a:ext cx="9801818" cy="7447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1. ............</a:t>
              </a:r>
              <a:r>
                <a:rPr lang="zh-CN" altLang="en-US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(a)</a:t>
              </a:r>
              <a:r>
                <a:rPr lang="zh-CN" altLang="en-US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.........</a:t>
              </a:r>
              <a:r>
                <a:rPr lang="en-US" altLang="zh-CN" sz="7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[1]</a:t>
              </a:r>
              <a:r>
                <a:rPr lang="zh-CN" altLang="en-US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(b) ..........</a:t>
              </a:r>
              <a:r>
                <a:rPr lang="en-US" altLang="zh-CN" sz="7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[2]</a:t>
              </a:r>
              <a:endParaRPr lang="en-US" altLang="zh-CN" sz="7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6734" y="13493104"/>
              <a:ext cx="5296635" cy="3908004"/>
            </a:xfrm>
            <a:prstGeom prst="rect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2810188" y="17401599"/>
              <a:ext cx="1098092" cy="83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altLang="zh-CN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403617" y="17399417"/>
              <a:ext cx="1179842" cy="83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altLang="zh-CN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92" y="13394470"/>
              <a:ext cx="5564510" cy="400397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95" y="7997190"/>
            <a:ext cx="2890520" cy="165862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05135" y="14561169"/>
            <a:ext cx="6064885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/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作者姓名：邮箱，电话。</a:t>
            </a:r>
            <a:endParaRPr lang="zh-CN" altLang="en-US" sz="1400" b="1" baseline="300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843" y="3691874"/>
            <a:ext cx="6097905" cy="40005"/>
          </a:xfrm>
          <a:prstGeom prst="rect">
            <a:avLst/>
          </a:prstGeom>
          <a:gradFill>
            <a:gsLst>
              <a:gs pos="0">
                <a:srgbClr val="5661CB"/>
              </a:gs>
              <a:gs pos="100000">
                <a:srgbClr val="5661CB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00"/>
          </a:p>
        </p:txBody>
      </p:sp>
      <p:grpSp>
        <p:nvGrpSpPr>
          <p:cNvPr id="13" name="组合 12"/>
          <p:cNvGrpSpPr/>
          <p:nvPr/>
        </p:nvGrpSpPr>
        <p:grpSpPr>
          <a:xfrm rot="0">
            <a:off x="-3240400" y="8637889"/>
            <a:ext cx="2943225" cy="761365"/>
            <a:chOff x="26660" y="17290"/>
            <a:chExt cx="22008" cy="5816"/>
          </a:xfrm>
        </p:grpSpPr>
        <p:sp>
          <p:nvSpPr>
            <p:cNvPr id="14" name="矩形 13"/>
            <p:cNvSpPr/>
            <p:nvPr/>
          </p:nvSpPr>
          <p:spPr>
            <a:xfrm>
              <a:off x="26660" y="17290"/>
              <a:ext cx="22008" cy="581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899" y="17927"/>
              <a:ext cx="21536" cy="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1778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3373521373"/>
                  </a:ext>
                </a:extLst>
              </a:pPr>
              <a:r>
                <a: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0">
            <a:off x="440060" y="11781774"/>
            <a:ext cx="2943225" cy="2520012"/>
            <a:chOff x="2976" y="17320"/>
            <a:chExt cx="22010" cy="19248"/>
          </a:xfrm>
        </p:grpSpPr>
        <p:sp>
          <p:nvSpPr>
            <p:cNvPr id="31" name="矩形 30"/>
            <p:cNvSpPr/>
            <p:nvPr/>
          </p:nvSpPr>
          <p:spPr>
            <a:xfrm>
              <a:off x="2976" y="17320"/>
              <a:ext cx="22010" cy="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276" y="17545"/>
              <a:ext cx="20543" cy="2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00" b="1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结论</a:t>
              </a:r>
              <a:endParaRPr lang="en-US" altLang="zh-CN" sz="7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indent="1778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3373521373"/>
                  </a:ext>
                </a:extLst>
              </a:pPr>
              <a:r>
                <a: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0">
            <a:off x="3526795" y="11781774"/>
            <a:ext cx="2943225" cy="2520012"/>
            <a:chOff x="2976" y="17320"/>
            <a:chExt cx="22008" cy="19248"/>
          </a:xfrm>
        </p:grpSpPr>
        <p:sp>
          <p:nvSpPr>
            <p:cNvPr id="47" name="矩形 46"/>
            <p:cNvSpPr/>
            <p:nvPr/>
          </p:nvSpPr>
          <p:spPr>
            <a:xfrm>
              <a:off x="2976" y="17320"/>
              <a:ext cx="22008" cy="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276" y="17545"/>
              <a:ext cx="20543" cy="4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00" b="1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主要参考文献</a:t>
              </a:r>
              <a:endParaRPr lang="en-US" altLang="zh-CN" sz="7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indent="0" algn="just" fontAlgn="auto">
                <a:lnSpc>
                  <a:spcPct val="125000"/>
                </a:lnSpc>
              </a:pPr>
              <a:r>
                <a:rPr lang="en-US" altLang="zh-CN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[1]</a:t>
              </a:r>
              <a:endParaRPr lang="en-US" altLang="zh-CN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0" algn="just" fontAlgn="auto">
                <a:lnSpc>
                  <a:spcPct val="125000"/>
                </a:lnSpc>
              </a:pPr>
              <a:r>
                <a:rPr lang="en-US" altLang="zh-CN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[2]</a:t>
              </a:r>
              <a:endParaRPr lang="en-US" altLang="zh-CN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0" algn="just" fontAlgn="auto">
                <a:lnSpc>
                  <a:spcPct val="125000"/>
                </a:lnSpc>
              </a:pPr>
              <a:r>
                <a:rPr lang="en-US" altLang="zh-CN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[3].</a:t>
              </a:r>
              <a:endParaRPr lang="en-US" altLang="zh-CN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0">
            <a:off x="471175" y="7913989"/>
            <a:ext cx="2943225" cy="1799971"/>
            <a:chOff x="26660" y="17290"/>
            <a:chExt cx="22008" cy="13747"/>
          </a:xfrm>
        </p:grpSpPr>
        <p:sp>
          <p:nvSpPr>
            <p:cNvPr id="18" name="矩形 17"/>
            <p:cNvSpPr/>
            <p:nvPr/>
          </p:nvSpPr>
          <p:spPr>
            <a:xfrm>
              <a:off x="26660" y="17290"/>
              <a:ext cx="22008" cy="1374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899" y="17927"/>
              <a:ext cx="21536" cy="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indent="177800" algn="just">
                <a:lnSpc>
                  <a:spcPct val="150000"/>
                </a:lnSpc>
                <a:buClrTx/>
                <a:buSzTx/>
                <a:buFontTx/>
                <a:extLst>
                  <a:ext uri="{35155182-B16C-46BC-9424-99874614C6A1}">
                    <wpsdc:indentchars xmlns:wpsdc="http://www.wps.cn/officeDocument/2017/drawingmlCustomData" val="200" checksum="3373521373"/>
                  </a:ext>
                </a:extLst>
              </a:pPr>
              <a:r>
                <a: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正文</a:t>
              </a:r>
              <a:endParaRPr lang="zh-CN" altLang="en-US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0">
            <a:off x="3485520" y="6016609"/>
            <a:ext cx="2943225" cy="1799972"/>
            <a:chOff x="26660" y="17290"/>
            <a:chExt cx="22008" cy="13747"/>
          </a:xfrm>
        </p:grpSpPr>
        <p:sp>
          <p:nvSpPr>
            <p:cNvPr id="35" name="矩形 34"/>
            <p:cNvSpPr/>
            <p:nvPr/>
          </p:nvSpPr>
          <p:spPr>
            <a:xfrm>
              <a:off x="26660" y="17290"/>
              <a:ext cx="22008" cy="1374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899" y="17927"/>
              <a:ext cx="21536" cy="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indent="177800" algn="just">
                <a:lnSpc>
                  <a:spcPct val="150000"/>
                </a:lnSpc>
                <a:buClrTx/>
                <a:buSzTx/>
                <a:buFontTx/>
                <a:extLst>
                  <a:ext uri="{35155182-B16C-46BC-9424-99874614C6A1}">
                    <wpsdc:indentchars xmlns:wpsdc="http://www.wps.cn/officeDocument/2017/drawingmlCustomData" val="200" checksum="3373521373"/>
                  </a:ext>
                </a:extLst>
              </a:pPr>
              <a:r>
                <a: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正文</a:t>
              </a:r>
              <a:endParaRPr lang="zh-CN" altLang="en-US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0">
            <a:off x="401429" y="6291091"/>
            <a:ext cx="3011805" cy="1251009"/>
            <a:chOff x="197046" y="22443184"/>
            <a:chExt cx="10726013" cy="4549023"/>
          </a:xfrm>
        </p:grpSpPr>
        <p:grpSp>
          <p:nvGrpSpPr>
            <p:cNvPr id="40" name="组合 39"/>
            <p:cNvGrpSpPr/>
            <p:nvPr/>
          </p:nvGrpSpPr>
          <p:grpSpPr>
            <a:xfrm>
              <a:off x="309749" y="25514394"/>
              <a:ext cx="10477254" cy="1477813"/>
              <a:chOff x="303153" y="25132408"/>
              <a:chExt cx="10477254" cy="1477813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2003756" y="25132408"/>
                <a:ext cx="2284055" cy="77831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en-US" altLang="zh-CN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6827408" y="25132408"/>
                <a:ext cx="2247872" cy="73674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en-US" altLang="zh-CN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03153" y="25887492"/>
                <a:ext cx="10477254" cy="72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7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7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2. .........................</a:t>
                </a:r>
                <a:r>
                  <a:rPr lang="zh-CN" altLang="en-US" sz="7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7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 .....................(b) .....................</a:t>
                </a:r>
                <a:endParaRPr lang="en-US" altLang="zh-CN" sz="7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046" y="22443184"/>
              <a:ext cx="4954816" cy="3041004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2778" y="22475511"/>
              <a:ext cx="5590281" cy="304100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 rot="0">
            <a:off x="3526795" y="9829467"/>
            <a:ext cx="2943225" cy="1799972"/>
            <a:chOff x="26660" y="17290"/>
            <a:chExt cx="22008" cy="13747"/>
          </a:xfrm>
        </p:grpSpPr>
        <p:sp>
          <p:nvSpPr>
            <p:cNvPr id="3" name="矩形 2"/>
            <p:cNvSpPr/>
            <p:nvPr/>
          </p:nvSpPr>
          <p:spPr>
            <a:xfrm>
              <a:off x="26660" y="17290"/>
              <a:ext cx="22008" cy="1374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899" y="17927"/>
              <a:ext cx="21536" cy="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indent="177800" algn="just">
                <a:lnSpc>
                  <a:spcPct val="150000"/>
                </a:lnSpc>
                <a:buClrTx/>
                <a:buSzTx/>
                <a:buFontTx/>
                <a:extLst>
                  <a:ext uri="{35155182-B16C-46BC-9424-99874614C6A1}">
                    <wpsdc:indentchars xmlns:wpsdc="http://www.wps.cn/officeDocument/2017/drawingmlCustomData" val="200" checksum="3373521373"/>
                  </a:ext>
                </a:extLst>
              </a:pPr>
              <a:r>
                <a: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正文</a:t>
              </a:r>
              <a:endParaRPr lang="zh-CN" altLang="en-US" sz="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0">
            <a:off x="502925" y="10147853"/>
            <a:ext cx="2938145" cy="1163200"/>
            <a:chOff x="11426374" y="18205765"/>
            <a:chExt cx="9391958" cy="3717196"/>
          </a:xfrm>
        </p:grpSpPr>
        <p:pic>
          <p:nvPicPr>
            <p:cNvPr id="30" name="图片 2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5961932" y="18210767"/>
              <a:ext cx="4856400" cy="2883600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11426374" y="18205765"/>
              <a:ext cx="7658945" cy="3717196"/>
              <a:chOff x="11426374" y="18205765"/>
              <a:chExt cx="7658945" cy="3717196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2861248" y="20871594"/>
                <a:ext cx="6224071" cy="1051366"/>
                <a:chOff x="18901155" y="33978034"/>
                <a:chExt cx="8632829" cy="1292764"/>
              </a:xfrm>
            </p:grpSpPr>
            <p:sp>
              <p:nvSpPr>
                <p:cNvPr id="56" name="文本框 55"/>
                <p:cNvSpPr txBox="1"/>
                <p:nvPr/>
              </p:nvSpPr>
              <p:spPr>
                <a:xfrm>
                  <a:off x="18901155" y="34489810"/>
                  <a:ext cx="8632829" cy="780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7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图</a:t>
                  </a:r>
                  <a:r>
                    <a:rPr lang="en-US" altLang="zh-CN" sz="7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4. .......................................(a)...........(b)............</a:t>
                  </a:r>
                  <a:endParaRPr lang="en-US" altLang="zh-CN" sz="7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18901155" y="33978034"/>
                  <a:ext cx="3130690" cy="768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 algn="ctr"/>
                  <a:r>
                    <a:rPr lang="en-US" altLang="zh-CN" sz="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en-US" altLang="zh-CN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文本框 57"/>
                <p:cNvSpPr txBox="1"/>
                <p:nvPr/>
              </p:nvSpPr>
              <p:spPr>
                <a:xfrm>
                  <a:off x="25790362" y="33993279"/>
                  <a:ext cx="1739898" cy="780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 algn="ctr"/>
                  <a:r>
                    <a:rPr lang="en-US" altLang="zh-CN" sz="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en-US" altLang="zh-CN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4" name="图片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26374" y="18205765"/>
                <a:ext cx="4856400" cy="2883600"/>
              </a:xfrm>
              <a:prstGeom prst="rect">
                <a:avLst/>
              </a:prstGeom>
            </p:spPr>
          </p:pic>
        </p:grpSp>
      </p:grp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5.xml><?xml version="1.0" encoding="utf-8"?>
<p:tagLst xmlns:p="http://schemas.openxmlformats.org/presentationml/2006/main">
  <p:tag name="TABLE_ENDDRAG_ORIGIN_RECT" val="452*284"/>
  <p:tag name="TABLE_ENDDRAG_RECT" val="51*681*452*284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commondata" val="eyJoZGlkIjoiY2RiYTY3YjM1MzMyZTFmYjFmOGEyZDQ1MDg4MDBjNzA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WPS 演示</Application>
  <PresentationFormat>宽屏</PresentationFormat>
  <Paragraphs>84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8" baseType="lpstr">
      <vt:lpstr>Arial</vt:lpstr>
      <vt:lpstr>宋体</vt:lpstr>
      <vt:lpstr>Wingdings</vt:lpstr>
      <vt:lpstr>汉仪力量黑简</vt:lpstr>
      <vt:lpstr>黑体</vt:lpstr>
      <vt:lpstr>标准粗黑</vt:lpstr>
      <vt:lpstr>Wingdings</vt:lpstr>
      <vt:lpstr>微软雅黑</vt:lpstr>
      <vt:lpstr>..黑体UI-韩语</vt:lpstr>
      <vt:lpstr>仿宋</vt:lpstr>
      <vt:lpstr>Times New Roman</vt:lpstr>
      <vt:lpstr>楷体</vt:lpstr>
      <vt:lpstr>Arial Unicode MS</vt:lpstr>
      <vt:lpstr>Calibri</vt:lpstr>
      <vt:lpstr>WPS</vt:lpstr>
      <vt:lpstr>1_WPS</vt:lpstr>
      <vt:lpstr>海报制作说明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强激光与粒子束编辑部</cp:lastModifiedBy>
  <cp:revision>159</cp:revision>
  <dcterms:created xsi:type="dcterms:W3CDTF">2019-06-19T02:08:00Z</dcterms:created>
  <dcterms:modified xsi:type="dcterms:W3CDTF">2024-05-31T07:22:35Z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2C5B34A94F6C45A4841B171425817878_13</vt:lpwstr>
  </property>
</Properties>
</file>