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32399288" cy="43199050"/>
  <p:notesSz cx="6858000" cy="9947275"/>
  <p:custDataLst>
    <p:tags r:id="rId3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33705" lvl="1" indent="1968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68680" lvl="2" indent="39052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04925" lvl="3" indent="58610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739900" lvl="4" indent="7810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7810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7810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7810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78105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9F1"/>
    <a:srgbClr val="1E5EE6"/>
    <a:srgbClr val="0430D2"/>
    <a:srgbClr val="2264E8"/>
    <a:srgbClr val="1750E0"/>
    <a:srgbClr val="2062E8"/>
    <a:srgbClr val="1E5DE5"/>
    <a:srgbClr val="3E96FE"/>
    <a:srgbClr val="0530D2"/>
    <a:srgbClr val="0D3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5"/>
    <p:restoredTop sz="94660"/>
  </p:normalViewPr>
  <p:slideViewPr>
    <p:cSldViewPr snapToGrid="0" showGuides="1">
      <p:cViewPr varScale="1">
        <p:scale>
          <a:sx n="20" d="100"/>
          <a:sy n="20" d="100"/>
        </p:scale>
        <p:origin x="3168" y="264"/>
      </p:cViewPr>
      <p:guideLst>
        <p:guide orient="horz" pos="13607"/>
        <p:guide pos="102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525" y="13419739"/>
            <a:ext cx="27541747" cy="926078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60390" y="24480533"/>
            <a:ext cx="22680022" cy="11039363"/>
          </a:xfrm>
        </p:spPr>
        <p:txBody>
          <a:bodyPr/>
          <a:lstStyle>
            <a:lvl1pPr marL="0" indent="0" algn="ctr">
              <a:buNone/>
              <a:defRPr/>
            </a:lvl1pPr>
            <a:lvl2pPr marL="394335" indent="0" algn="ctr">
              <a:buNone/>
              <a:defRPr/>
            </a:lvl2pPr>
            <a:lvl3pPr marL="788670" indent="0" algn="ctr">
              <a:buNone/>
              <a:defRPr/>
            </a:lvl3pPr>
            <a:lvl4pPr marL="1183005" indent="0" algn="ctr">
              <a:buNone/>
              <a:defRPr/>
            </a:lvl4pPr>
            <a:lvl5pPr marL="1577340" indent="0" algn="ctr">
              <a:buNone/>
              <a:defRPr/>
            </a:lvl5pPr>
            <a:lvl6pPr marL="1971675" indent="0" algn="ctr">
              <a:buNone/>
              <a:defRPr/>
            </a:lvl6pPr>
            <a:lvl7pPr marL="2367280" indent="0" algn="ctr">
              <a:buNone/>
              <a:defRPr/>
            </a:lvl7pPr>
            <a:lvl8pPr marL="2761615" indent="0" algn="ctr">
              <a:buNone/>
              <a:defRPr/>
            </a:lvl8pPr>
            <a:lvl9pPr marL="315595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1651" y="1728585"/>
            <a:ext cx="7289912" cy="3686097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237" y="1728585"/>
            <a:ext cx="21743838" cy="3686097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439" y="27760912"/>
            <a:ext cx="27540407" cy="8578632"/>
          </a:xfrm>
        </p:spPr>
        <p:txBody>
          <a:bodyPr anchor="t"/>
          <a:lstStyle>
            <a:lvl1pPr algn="l">
              <a:defRPr sz="345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439" y="18310847"/>
            <a:ext cx="27540407" cy="9450066"/>
          </a:xfrm>
        </p:spPr>
        <p:txBody>
          <a:bodyPr anchor="b"/>
          <a:lstStyle>
            <a:lvl1pPr marL="0" indent="0">
              <a:buNone/>
              <a:defRPr sz="1725"/>
            </a:lvl1pPr>
            <a:lvl2pPr marL="394335" indent="0">
              <a:buNone/>
              <a:defRPr sz="1555"/>
            </a:lvl2pPr>
            <a:lvl3pPr marL="788670" indent="0">
              <a:buNone/>
              <a:defRPr sz="1380"/>
            </a:lvl3pPr>
            <a:lvl4pPr marL="1183005" indent="0">
              <a:buNone/>
              <a:defRPr sz="1210"/>
            </a:lvl4pPr>
            <a:lvl5pPr marL="1577340" indent="0">
              <a:buNone/>
              <a:defRPr sz="1210"/>
            </a:lvl5pPr>
            <a:lvl6pPr marL="1971675" indent="0">
              <a:buNone/>
              <a:defRPr sz="1210"/>
            </a:lvl6pPr>
            <a:lvl7pPr marL="2367280" indent="0">
              <a:buNone/>
              <a:defRPr sz="1210"/>
            </a:lvl7pPr>
            <a:lvl8pPr marL="2761615" indent="0">
              <a:buNone/>
              <a:defRPr sz="1210"/>
            </a:lvl8pPr>
            <a:lvl9pPr marL="3155950" indent="0">
              <a:buNone/>
              <a:defRPr sz="121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240" y="10078643"/>
            <a:ext cx="14516873" cy="28510916"/>
          </a:xfrm>
        </p:spPr>
        <p:txBody>
          <a:bodyPr/>
          <a:lstStyle>
            <a:lvl1pPr>
              <a:defRPr sz="2415"/>
            </a:lvl1pPr>
            <a:lvl2pPr>
              <a:defRPr sz="2070"/>
            </a:lvl2pPr>
            <a:lvl3pPr>
              <a:defRPr sz="1725"/>
            </a:lvl3pPr>
            <a:lvl4pPr>
              <a:defRPr sz="1555"/>
            </a:lvl4pPr>
            <a:lvl5pPr>
              <a:defRPr sz="1555"/>
            </a:lvl5pPr>
            <a:lvl6pPr>
              <a:defRPr sz="1555"/>
            </a:lvl6pPr>
            <a:lvl7pPr>
              <a:defRPr sz="1555"/>
            </a:lvl7pPr>
            <a:lvl8pPr>
              <a:defRPr sz="1555"/>
            </a:lvl8pPr>
            <a:lvl9pPr>
              <a:defRPr sz="155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264689" y="10078643"/>
            <a:ext cx="14516875" cy="28510916"/>
          </a:xfrm>
        </p:spPr>
        <p:txBody>
          <a:bodyPr/>
          <a:lstStyle>
            <a:lvl1pPr>
              <a:defRPr sz="2415"/>
            </a:lvl1pPr>
            <a:lvl2pPr>
              <a:defRPr sz="2070"/>
            </a:lvl2pPr>
            <a:lvl3pPr>
              <a:defRPr sz="1725"/>
            </a:lvl3pPr>
            <a:lvl4pPr>
              <a:defRPr sz="1555"/>
            </a:lvl4pPr>
            <a:lvl5pPr>
              <a:defRPr sz="1555"/>
            </a:lvl5pPr>
            <a:lvl6pPr>
              <a:defRPr sz="1555"/>
            </a:lvl6pPr>
            <a:lvl7pPr>
              <a:defRPr sz="1555"/>
            </a:lvl7pPr>
            <a:lvl8pPr>
              <a:defRPr sz="1555"/>
            </a:lvl8pPr>
            <a:lvl9pPr>
              <a:defRPr sz="155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576" y="1730371"/>
            <a:ext cx="29159644" cy="720005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576" y="9669713"/>
            <a:ext cx="14315976" cy="4030384"/>
          </a:xfrm>
        </p:spPr>
        <p:txBody>
          <a:bodyPr anchor="b"/>
          <a:lstStyle>
            <a:lvl1pPr marL="0" indent="0">
              <a:buNone/>
              <a:defRPr sz="2070" b="1"/>
            </a:lvl1pPr>
            <a:lvl2pPr marL="394335" indent="0">
              <a:buNone/>
              <a:defRPr sz="1725" b="1"/>
            </a:lvl2pPr>
            <a:lvl3pPr marL="788670" indent="0">
              <a:buNone/>
              <a:defRPr sz="1555" b="1"/>
            </a:lvl3pPr>
            <a:lvl4pPr marL="1183005" indent="0">
              <a:buNone/>
              <a:defRPr sz="1380" b="1"/>
            </a:lvl4pPr>
            <a:lvl5pPr marL="1577340" indent="0">
              <a:buNone/>
              <a:defRPr sz="1380" b="1"/>
            </a:lvl5pPr>
            <a:lvl6pPr marL="1971675" indent="0">
              <a:buNone/>
              <a:defRPr sz="1380" b="1"/>
            </a:lvl6pPr>
            <a:lvl7pPr marL="2367280" indent="0">
              <a:buNone/>
              <a:defRPr sz="1380" b="1"/>
            </a:lvl7pPr>
            <a:lvl8pPr marL="2761615" indent="0">
              <a:buNone/>
              <a:defRPr sz="1380" b="1"/>
            </a:lvl8pPr>
            <a:lvl9pPr marL="3155950" indent="0">
              <a:buNone/>
              <a:defRPr sz="13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20576" y="13700101"/>
            <a:ext cx="14315976" cy="24889462"/>
          </a:xfrm>
        </p:spPr>
        <p:txBody>
          <a:bodyPr/>
          <a:lstStyle>
            <a:lvl1pPr>
              <a:defRPr sz="2070"/>
            </a:lvl1pPr>
            <a:lvl2pPr>
              <a:defRPr sz="1725"/>
            </a:lvl2pPr>
            <a:lvl3pPr>
              <a:defRPr sz="1555"/>
            </a:lvl3pPr>
            <a:lvl4pPr>
              <a:defRPr sz="1380"/>
            </a:lvl4pPr>
            <a:lvl5pPr>
              <a:defRPr sz="1380"/>
            </a:lvl5pPr>
            <a:lvl6pPr>
              <a:defRPr sz="1380"/>
            </a:lvl6pPr>
            <a:lvl7pPr>
              <a:defRPr sz="1380"/>
            </a:lvl7pPr>
            <a:lvl8pPr>
              <a:defRPr sz="1380"/>
            </a:lvl8pPr>
            <a:lvl9pPr>
              <a:defRPr sz="13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889" y="9669713"/>
            <a:ext cx="14321333" cy="4030384"/>
          </a:xfrm>
        </p:spPr>
        <p:txBody>
          <a:bodyPr anchor="b"/>
          <a:lstStyle>
            <a:lvl1pPr marL="0" indent="0">
              <a:buNone/>
              <a:defRPr sz="2070" b="1"/>
            </a:lvl1pPr>
            <a:lvl2pPr marL="394335" indent="0">
              <a:buNone/>
              <a:defRPr sz="1725" b="1"/>
            </a:lvl2pPr>
            <a:lvl3pPr marL="788670" indent="0">
              <a:buNone/>
              <a:defRPr sz="1555" b="1"/>
            </a:lvl3pPr>
            <a:lvl4pPr marL="1183005" indent="0">
              <a:buNone/>
              <a:defRPr sz="1380" b="1"/>
            </a:lvl4pPr>
            <a:lvl5pPr marL="1577340" indent="0">
              <a:buNone/>
              <a:defRPr sz="1380" b="1"/>
            </a:lvl5pPr>
            <a:lvl6pPr marL="1971675" indent="0">
              <a:buNone/>
              <a:defRPr sz="1380" b="1"/>
            </a:lvl6pPr>
            <a:lvl7pPr marL="2367280" indent="0">
              <a:buNone/>
              <a:defRPr sz="1380" b="1"/>
            </a:lvl7pPr>
            <a:lvl8pPr marL="2761615" indent="0">
              <a:buNone/>
              <a:defRPr sz="1380" b="1"/>
            </a:lvl8pPr>
            <a:lvl9pPr marL="3155950" indent="0">
              <a:buNone/>
              <a:defRPr sz="13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889" y="13700101"/>
            <a:ext cx="14321333" cy="24889462"/>
          </a:xfrm>
        </p:spPr>
        <p:txBody>
          <a:bodyPr/>
          <a:lstStyle>
            <a:lvl1pPr>
              <a:defRPr sz="2070"/>
            </a:lvl1pPr>
            <a:lvl2pPr>
              <a:defRPr sz="1725"/>
            </a:lvl2pPr>
            <a:lvl3pPr>
              <a:defRPr sz="1555"/>
            </a:lvl3pPr>
            <a:lvl4pPr>
              <a:defRPr sz="1380"/>
            </a:lvl4pPr>
            <a:lvl5pPr>
              <a:defRPr sz="1380"/>
            </a:lvl5pPr>
            <a:lvl6pPr>
              <a:defRPr sz="1380"/>
            </a:lvl6pPr>
            <a:lvl7pPr>
              <a:defRPr sz="1380"/>
            </a:lvl7pPr>
            <a:lvl8pPr>
              <a:defRPr sz="1380"/>
            </a:lvl8pPr>
            <a:lvl9pPr>
              <a:defRPr sz="13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576" y="1719660"/>
            <a:ext cx="10659637" cy="7319694"/>
          </a:xfrm>
        </p:spPr>
        <p:txBody>
          <a:bodyPr anchor="b"/>
          <a:lstStyle>
            <a:lvl1pPr algn="l">
              <a:defRPr sz="172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77" y="1719659"/>
            <a:ext cx="18112944" cy="36869902"/>
          </a:xfrm>
        </p:spPr>
        <p:txBody>
          <a:bodyPr/>
          <a:lstStyle>
            <a:lvl1pPr>
              <a:defRPr sz="2760"/>
            </a:lvl1pPr>
            <a:lvl2pPr>
              <a:defRPr sz="2415"/>
            </a:lvl2pPr>
            <a:lvl3pPr>
              <a:defRPr sz="2070"/>
            </a:lvl3pPr>
            <a:lvl4pPr>
              <a:defRPr sz="1725"/>
            </a:lvl4pPr>
            <a:lvl5pPr>
              <a:defRPr sz="1725"/>
            </a:lvl5pPr>
            <a:lvl6pPr>
              <a:defRPr sz="1725"/>
            </a:lvl6pPr>
            <a:lvl7pPr>
              <a:defRPr sz="1725"/>
            </a:lvl7pPr>
            <a:lvl8pPr>
              <a:defRPr sz="1725"/>
            </a:lvl8pPr>
            <a:lvl9pPr>
              <a:defRPr sz="172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20576" y="9039352"/>
            <a:ext cx="10659637" cy="29550210"/>
          </a:xfrm>
        </p:spPr>
        <p:txBody>
          <a:bodyPr/>
          <a:lstStyle>
            <a:lvl1pPr marL="0" indent="0">
              <a:buNone/>
              <a:defRPr sz="1210"/>
            </a:lvl1pPr>
            <a:lvl2pPr marL="394335" indent="0">
              <a:buNone/>
              <a:defRPr sz="1035"/>
            </a:lvl2pPr>
            <a:lvl3pPr marL="788670" indent="0">
              <a:buNone/>
              <a:defRPr sz="865"/>
            </a:lvl3pPr>
            <a:lvl4pPr marL="1183005" indent="0">
              <a:buNone/>
              <a:defRPr sz="775"/>
            </a:lvl4pPr>
            <a:lvl5pPr marL="1577340" indent="0">
              <a:buNone/>
              <a:defRPr sz="775"/>
            </a:lvl5pPr>
            <a:lvl6pPr marL="1971675" indent="0">
              <a:buNone/>
              <a:defRPr sz="775"/>
            </a:lvl6pPr>
            <a:lvl7pPr marL="2367280" indent="0">
              <a:buNone/>
              <a:defRPr sz="775"/>
            </a:lvl7pPr>
            <a:lvl8pPr marL="2761615" indent="0">
              <a:buNone/>
              <a:defRPr sz="775"/>
            </a:lvl8pPr>
            <a:lvl9pPr marL="3155950" indent="0">
              <a:buNone/>
              <a:defRPr sz="7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1051" y="30239501"/>
            <a:ext cx="19440210" cy="3571455"/>
          </a:xfrm>
        </p:spPr>
        <p:txBody>
          <a:bodyPr anchor="b"/>
          <a:lstStyle>
            <a:lvl1pPr algn="l">
              <a:defRPr sz="172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1051" y="3860748"/>
            <a:ext cx="19440210" cy="25919826"/>
          </a:xfrm>
        </p:spPr>
        <p:txBody>
          <a:bodyPr vert="horz" wrap="square" lIns="470258" tIns="235129" rIns="470258" bIns="235129" numCol="1" anchor="t" anchorCtr="0" compatLnSpc="1"/>
          <a:lstStyle>
            <a:lvl1pPr marL="0" indent="0">
              <a:buNone/>
              <a:defRPr sz="2760"/>
            </a:lvl1pPr>
            <a:lvl2pPr marL="394335" indent="0">
              <a:buNone/>
              <a:defRPr sz="2415"/>
            </a:lvl2pPr>
            <a:lvl3pPr marL="788670" indent="0">
              <a:buNone/>
              <a:defRPr sz="2070"/>
            </a:lvl3pPr>
            <a:lvl4pPr marL="1183005" indent="0">
              <a:buNone/>
              <a:defRPr sz="1725"/>
            </a:lvl4pPr>
            <a:lvl5pPr marL="1577340" indent="0">
              <a:buNone/>
              <a:defRPr sz="1725"/>
            </a:lvl5pPr>
            <a:lvl6pPr marL="1971675" indent="0">
              <a:buNone/>
              <a:defRPr sz="1725"/>
            </a:lvl6pPr>
            <a:lvl7pPr marL="2367280" indent="0">
              <a:buNone/>
              <a:defRPr sz="1725"/>
            </a:lvl7pPr>
            <a:lvl8pPr marL="2761615" indent="0">
              <a:buNone/>
              <a:defRPr sz="1725"/>
            </a:lvl8pPr>
            <a:lvl9pPr marL="3155950" indent="0">
              <a:buNone/>
              <a:defRPr sz="1725"/>
            </a:lvl9pPr>
          </a:lstStyle>
          <a:p>
            <a:pPr marL="0" marR="0" lvl="0" indent="0" algn="l" defTabSz="270319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4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1051" y="33810955"/>
            <a:ext cx="19440210" cy="5069680"/>
          </a:xfrm>
        </p:spPr>
        <p:txBody>
          <a:bodyPr/>
          <a:lstStyle>
            <a:lvl1pPr marL="0" indent="0">
              <a:buNone/>
              <a:defRPr sz="1210"/>
            </a:lvl1pPr>
            <a:lvl2pPr marL="394335" indent="0">
              <a:buNone/>
              <a:defRPr sz="1035"/>
            </a:lvl2pPr>
            <a:lvl3pPr marL="788670" indent="0">
              <a:buNone/>
              <a:defRPr sz="865"/>
            </a:lvl3pPr>
            <a:lvl4pPr marL="1183005" indent="0">
              <a:buNone/>
              <a:defRPr sz="775"/>
            </a:lvl4pPr>
            <a:lvl5pPr marL="1577340" indent="0">
              <a:buNone/>
              <a:defRPr sz="775"/>
            </a:lvl5pPr>
            <a:lvl6pPr marL="1971675" indent="0">
              <a:buNone/>
              <a:defRPr sz="775"/>
            </a:lvl6pPr>
            <a:lvl7pPr marL="2367280" indent="0">
              <a:buNone/>
              <a:defRPr sz="775"/>
            </a:lvl7pPr>
            <a:lvl8pPr marL="2761615" indent="0">
              <a:buNone/>
              <a:defRPr sz="775"/>
            </a:lvl8pPr>
            <a:lvl9pPr marL="3155950" indent="0">
              <a:buNone/>
              <a:defRPr sz="7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325" y="1728774"/>
            <a:ext cx="29162145" cy="7200845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58" tIns="235129" rIns="470258" bIns="235129" numCol="1" anchor="ctr" anchorCtr="0" compatLnSpc="1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325" y="10078960"/>
            <a:ext cx="29162145" cy="2851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58" tIns="235129" rIns="470258" bIns="235129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325" y="39341122"/>
            <a:ext cx="7560821" cy="299876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eaLnBrk="1" hangingPunct="1">
              <a:defRPr sz="621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8565" y="39341122"/>
            <a:ext cx="10263665" cy="299876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algn="ctr" eaLnBrk="1" hangingPunct="1">
              <a:defRPr sz="621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14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650" y="39341122"/>
            <a:ext cx="7560821" cy="299876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70258" tIns="235129" rIns="470258" bIns="235129" numCol="1" anchor="t" anchorCtr="0" compatLnSpc="1"/>
          <a:lstStyle>
            <a:lvl1pPr algn="r">
              <a:defRPr sz="6150">
                <a:ea typeface="宋体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055110" rtl="0" eaLnBrk="0" fontAlgn="base" hangingPunct="0">
        <a:spcBef>
          <a:spcPct val="0"/>
        </a:spcBef>
        <a:spcAft>
          <a:spcPct val="0"/>
        </a:spcAft>
        <a:defRPr sz="19405">
          <a:solidFill>
            <a:schemeClr val="tx2"/>
          </a:solidFill>
          <a:latin typeface="+mj-lt"/>
          <a:ea typeface="+mj-ea"/>
          <a:cs typeface="+mj-cs"/>
        </a:defRPr>
      </a:lvl1pPr>
      <a:lvl2pPr algn="ctr" defTabSz="2703195" rtl="0" eaLnBrk="0" fontAlgn="base" hangingPunct="0">
        <a:spcBef>
          <a:spcPct val="0"/>
        </a:spcBef>
        <a:spcAft>
          <a:spcPct val="0"/>
        </a:spcAft>
        <a:defRPr sz="12935">
          <a:solidFill>
            <a:schemeClr val="tx2"/>
          </a:solidFill>
          <a:latin typeface="Arial" panose="020B0604020202020204" pitchFamily="34" charset="0"/>
        </a:defRPr>
      </a:lvl2pPr>
      <a:lvl3pPr algn="ctr" defTabSz="2703195" rtl="0" eaLnBrk="0" fontAlgn="base" hangingPunct="0">
        <a:spcBef>
          <a:spcPct val="0"/>
        </a:spcBef>
        <a:spcAft>
          <a:spcPct val="0"/>
        </a:spcAft>
        <a:defRPr sz="12935">
          <a:solidFill>
            <a:schemeClr val="tx2"/>
          </a:solidFill>
          <a:latin typeface="Arial" panose="020B0604020202020204" pitchFamily="34" charset="0"/>
        </a:defRPr>
      </a:lvl3pPr>
      <a:lvl4pPr algn="ctr" defTabSz="2703195" rtl="0" eaLnBrk="0" fontAlgn="base" hangingPunct="0">
        <a:spcBef>
          <a:spcPct val="0"/>
        </a:spcBef>
        <a:spcAft>
          <a:spcPct val="0"/>
        </a:spcAft>
        <a:defRPr sz="12935">
          <a:solidFill>
            <a:schemeClr val="tx2"/>
          </a:solidFill>
          <a:latin typeface="Arial" panose="020B0604020202020204" pitchFamily="34" charset="0"/>
        </a:defRPr>
      </a:lvl4pPr>
      <a:lvl5pPr algn="ctr" defTabSz="2703195" rtl="0" eaLnBrk="0" fontAlgn="base" hangingPunct="0">
        <a:spcBef>
          <a:spcPct val="0"/>
        </a:spcBef>
        <a:spcAft>
          <a:spcPct val="0"/>
        </a:spcAft>
        <a:defRPr sz="12935">
          <a:solidFill>
            <a:schemeClr val="tx2"/>
          </a:solidFill>
          <a:latin typeface="Arial" panose="020B0604020202020204" pitchFamily="34" charset="0"/>
        </a:defRPr>
      </a:lvl5pPr>
      <a:lvl6pPr marL="262890" algn="ctr" defTabSz="2704465" rtl="0" fontAlgn="base">
        <a:spcBef>
          <a:spcPct val="0"/>
        </a:spcBef>
        <a:spcAft>
          <a:spcPct val="0"/>
        </a:spcAft>
        <a:defRPr sz="13000">
          <a:solidFill>
            <a:schemeClr val="tx2"/>
          </a:solidFill>
          <a:latin typeface="Arial" panose="020B0604020202020204" pitchFamily="34" charset="0"/>
        </a:defRPr>
      </a:lvl6pPr>
      <a:lvl7pPr marL="525780" algn="ctr" defTabSz="2704465" rtl="0" fontAlgn="base">
        <a:spcBef>
          <a:spcPct val="0"/>
        </a:spcBef>
        <a:spcAft>
          <a:spcPct val="0"/>
        </a:spcAft>
        <a:defRPr sz="13000">
          <a:solidFill>
            <a:schemeClr val="tx2"/>
          </a:solidFill>
          <a:latin typeface="Arial" panose="020B0604020202020204" pitchFamily="34" charset="0"/>
        </a:defRPr>
      </a:lvl7pPr>
      <a:lvl8pPr marL="788670" algn="ctr" defTabSz="2704465" rtl="0" fontAlgn="base">
        <a:spcBef>
          <a:spcPct val="0"/>
        </a:spcBef>
        <a:spcAft>
          <a:spcPct val="0"/>
        </a:spcAft>
        <a:defRPr sz="13000">
          <a:solidFill>
            <a:schemeClr val="tx2"/>
          </a:solidFill>
          <a:latin typeface="Arial" panose="020B0604020202020204" pitchFamily="34" charset="0"/>
        </a:defRPr>
      </a:lvl8pPr>
      <a:lvl9pPr marL="1051560" algn="ctr" defTabSz="2704465" rtl="0" fontAlgn="base">
        <a:spcBef>
          <a:spcPct val="0"/>
        </a:spcBef>
        <a:spcAft>
          <a:spcPct val="0"/>
        </a:spcAft>
        <a:defRPr sz="13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519555" indent="-1519555" algn="l" defTabSz="4055110" rtl="0" eaLnBrk="0" fontAlgn="base" hangingPunct="0">
        <a:spcBef>
          <a:spcPct val="30000"/>
        </a:spcBef>
        <a:spcAft>
          <a:spcPct val="0"/>
        </a:spcAft>
        <a:buChar char="•"/>
        <a:defRPr sz="14100">
          <a:solidFill>
            <a:schemeClr val="tx1"/>
          </a:solidFill>
          <a:latin typeface="+mn-lt"/>
          <a:ea typeface="+mn-ea"/>
          <a:cs typeface="+mn-cs"/>
        </a:defRPr>
      </a:lvl1pPr>
      <a:lvl2pPr marL="3295015" indent="-1266825" algn="l" defTabSz="4055110" rtl="0" eaLnBrk="0" fontAlgn="base" hangingPunct="0">
        <a:spcBef>
          <a:spcPct val="30000"/>
        </a:spcBef>
        <a:spcAft>
          <a:spcPct val="0"/>
        </a:spcAft>
        <a:buChar char="–"/>
        <a:defRPr sz="12205">
          <a:solidFill>
            <a:schemeClr val="tx1"/>
          </a:solidFill>
          <a:latin typeface="+mn-lt"/>
        </a:defRPr>
      </a:lvl2pPr>
      <a:lvl3pPr marL="5069205" indent="-1011555" algn="l" defTabSz="4055110" rtl="0" eaLnBrk="0" fontAlgn="base" hangingPunct="0">
        <a:spcBef>
          <a:spcPct val="30000"/>
        </a:spcBef>
        <a:spcAft>
          <a:spcPct val="0"/>
        </a:spcAft>
        <a:buChar char="•"/>
        <a:defRPr sz="10405">
          <a:solidFill>
            <a:schemeClr val="tx1"/>
          </a:solidFill>
          <a:latin typeface="+mn-lt"/>
        </a:defRPr>
      </a:lvl3pPr>
      <a:lvl4pPr marL="7098030" indent="-1011555" algn="l" defTabSz="4055110" rtl="0" eaLnBrk="0" fontAlgn="base" hangingPunct="0">
        <a:spcBef>
          <a:spcPct val="30000"/>
        </a:spcBef>
        <a:spcAft>
          <a:spcPct val="0"/>
        </a:spcAft>
        <a:buChar char="–"/>
        <a:defRPr sz="8800">
          <a:solidFill>
            <a:schemeClr val="tx1"/>
          </a:solidFill>
          <a:latin typeface="+mn-lt"/>
        </a:defRPr>
      </a:lvl4pPr>
      <a:lvl5pPr marL="9124950" indent="-1011555" algn="l" defTabSz="4055110" rtl="0" eaLnBrk="0" fontAlgn="base" hangingPunct="0">
        <a:spcBef>
          <a:spcPct val="30000"/>
        </a:spcBef>
        <a:spcAft>
          <a:spcPct val="0"/>
        </a:spcAft>
        <a:buChar char="»"/>
        <a:defRPr sz="8800">
          <a:solidFill>
            <a:schemeClr val="tx1"/>
          </a:solidFill>
          <a:latin typeface="+mn-lt"/>
        </a:defRPr>
      </a:lvl5pPr>
      <a:lvl6pPr marL="9522460" indent="-1013460" algn="l" defTabSz="4057015" rtl="0" fontAlgn="base">
        <a:spcBef>
          <a:spcPct val="30000"/>
        </a:spcBef>
        <a:spcAft>
          <a:spcPct val="0"/>
        </a:spcAft>
        <a:buChar char="»"/>
        <a:defRPr sz="8890">
          <a:solidFill>
            <a:schemeClr val="tx1"/>
          </a:solidFill>
          <a:latin typeface="+mn-lt"/>
        </a:defRPr>
      </a:lvl6pPr>
      <a:lvl7pPr marL="9916795" indent="-1013460" algn="l" defTabSz="4057015" rtl="0" fontAlgn="base">
        <a:spcBef>
          <a:spcPct val="30000"/>
        </a:spcBef>
        <a:spcAft>
          <a:spcPct val="0"/>
        </a:spcAft>
        <a:buChar char="»"/>
        <a:defRPr sz="8890">
          <a:solidFill>
            <a:schemeClr val="tx1"/>
          </a:solidFill>
          <a:latin typeface="+mn-lt"/>
        </a:defRPr>
      </a:lvl7pPr>
      <a:lvl8pPr marL="10311130" indent="-1013460" algn="l" defTabSz="4057015" rtl="0" fontAlgn="base">
        <a:spcBef>
          <a:spcPct val="30000"/>
        </a:spcBef>
        <a:spcAft>
          <a:spcPct val="0"/>
        </a:spcAft>
        <a:buChar char="»"/>
        <a:defRPr sz="8890">
          <a:solidFill>
            <a:schemeClr val="tx1"/>
          </a:solidFill>
          <a:latin typeface="+mn-lt"/>
        </a:defRPr>
      </a:lvl8pPr>
      <a:lvl9pPr marL="10705465" indent="-1013460" algn="l" defTabSz="4057015" rtl="0" fontAlgn="base">
        <a:spcBef>
          <a:spcPct val="30000"/>
        </a:spcBef>
        <a:spcAft>
          <a:spcPct val="0"/>
        </a:spcAft>
        <a:buChar char="»"/>
        <a:defRPr sz="889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2pPr>
      <a:lvl3pPr marL="788670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3pPr>
      <a:lvl4pPr marL="1183005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4pPr>
      <a:lvl5pPr marL="1577340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5pPr>
      <a:lvl6pPr marL="1971675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6pPr>
      <a:lvl7pPr marL="2367280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7pPr>
      <a:lvl8pPr marL="2761615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8pPr>
      <a:lvl9pPr marL="3155950" algn="l" defTabSz="788670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60045" y="3959450"/>
            <a:ext cx="31680150" cy="2579677"/>
          </a:xfrm>
          <a:prstGeom prst="rect">
            <a:avLst/>
          </a:prstGeom>
          <a:solidFill>
            <a:srgbClr val="2E79F1"/>
          </a:solidFill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78875" tIns="39437" rIns="78875" bIns="39437" anchor="ctr"/>
          <a:lstStyle/>
          <a:p>
            <a:pPr marL="0" marR="0" lvl="0" indent="0" algn="ctr" defTabSz="2705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6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53" name="文本框 24"/>
          <p:cNvSpPr txBox="1"/>
          <p:nvPr/>
        </p:nvSpPr>
        <p:spPr>
          <a:xfrm>
            <a:off x="360045" y="360045"/>
            <a:ext cx="31680150" cy="3599405"/>
          </a:xfrm>
          <a:prstGeom prst="rect">
            <a:avLst/>
          </a:prstGeom>
          <a:solidFill>
            <a:srgbClr val="0430D2"/>
          </a:solidFill>
          <a:ln w="9525">
            <a:noFill/>
          </a:ln>
        </p:spPr>
        <p:txBody>
          <a:bodyPr wrap="square" tIns="114935" bIns="114935">
            <a:noAutofit/>
          </a:bodyPr>
          <a:lstStyle/>
          <a:p>
            <a:pPr algn="ctr"/>
            <a:endParaRPr sz="54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0" name="图片 39" descr="1控台">
            <a:extLst>
              <a:ext uri="{FF2B5EF4-FFF2-40B4-BE49-F238E27FC236}">
                <a16:creationId xmlns:a16="http://schemas.microsoft.com/office/drawing/2014/main" id="{9CD60DAD-06AF-40CD-A609-321FF95D836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clrChange>
              <a:clrFrom>
                <a:srgbClr val="1F1F1F">
                  <a:alpha val="12549"/>
                </a:srgbClr>
              </a:clrFrom>
              <a:clrTo>
                <a:srgbClr val="1F1F1F">
                  <a:alpha val="12549"/>
                  <a:alpha val="0"/>
                </a:srgbClr>
              </a:clrTo>
            </a:clrChange>
          </a:blip>
          <a:srcRect t="33534" b="34565"/>
          <a:stretch>
            <a:fillRect/>
          </a:stretch>
        </p:blipFill>
        <p:spPr>
          <a:xfrm>
            <a:off x="2076450" y="360045"/>
            <a:ext cx="29117290" cy="557974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294765" y="539750"/>
            <a:ext cx="29898975" cy="2520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10000"/>
              </a:lnSpc>
            </a:pPr>
            <a:r>
              <a:rPr lang="zh-CN" sz="6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第</a:t>
            </a:r>
            <a:r>
              <a:rPr lang="en-US" altLang="zh-CN" sz="6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</a:t>
            </a:r>
            <a:r>
              <a:rPr lang="zh-CN" sz="6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届</a:t>
            </a:r>
          </a:p>
          <a:p>
            <a:pPr algn="ctr">
              <a:lnSpc>
                <a:spcPct val="110000"/>
              </a:lnSpc>
            </a:pPr>
            <a:r>
              <a:rPr lang="zh-CN" sz="72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高能量密度物理青年科学家论坛</a:t>
            </a:r>
            <a:endParaRPr lang="en-US" altLang="zh-CN" sz="72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ctr">
              <a:lnSpc>
                <a:spcPct val="110000"/>
              </a:lnSpc>
            </a:pPr>
            <a:r>
              <a:rPr lang="zh-CN" altLang="en-US" sz="6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张贴报告</a:t>
            </a:r>
          </a:p>
        </p:txBody>
      </p:sp>
      <p:sp>
        <p:nvSpPr>
          <p:cNvPr id="27" name="圆角矩形 18"/>
          <p:cNvSpPr/>
          <p:nvPr/>
        </p:nvSpPr>
        <p:spPr>
          <a:xfrm>
            <a:off x="360000" y="6692982"/>
            <a:ext cx="31680001" cy="35067018"/>
          </a:xfrm>
          <a:prstGeom prst="roundRect">
            <a:avLst>
              <a:gd name="adj" fmla="val 2642"/>
            </a:avLst>
          </a:prstGeom>
          <a:noFill/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065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9" name="文本框 37"/>
          <p:cNvSpPr txBox="1"/>
          <p:nvPr/>
        </p:nvSpPr>
        <p:spPr>
          <a:xfrm>
            <a:off x="6123026" y="41992227"/>
            <a:ext cx="10347245" cy="7200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本研究获得国家自然科学基金项目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No.xxxxx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支持。</a:t>
            </a:r>
          </a:p>
        </p:txBody>
      </p:sp>
      <p:sp>
        <p:nvSpPr>
          <p:cNvPr id="2060" name="文本框 38"/>
          <p:cNvSpPr txBox="1"/>
          <p:nvPr/>
        </p:nvSpPr>
        <p:spPr>
          <a:xfrm>
            <a:off x="18603855" y="41992227"/>
            <a:ext cx="7200845" cy="7200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联系邮箱：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zhangsanqq.com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张三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2" name="图形 31">
            <a:extLst>
              <a:ext uri="{FF2B5EF4-FFF2-40B4-BE49-F238E27FC236}">
                <a16:creationId xmlns:a16="http://schemas.microsoft.com/office/drawing/2014/main" id="{3DA75C12-BAF1-4C76-9E31-9583369ED5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50486" y="619125"/>
            <a:ext cx="1310244" cy="103251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CA69EFB6-D909-4828-B931-3C82DD2B50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802" y="476745"/>
            <a:ext cx="1340767" cy="6189468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0CDA18FD-D1F7-4BD5-9ED7-DDCF7BF97B1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381" y="495794"/>
            <a:ext cx="1200104" cy="606238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35B26854-3C2B-7E51-CCFD-E3792972D01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350" y="587914"/>
            <a:ext cx="3143665" cy="314366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67DC64E7-08F3-BB5B-733A-4F1A51D13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9764" y="7862075"/>
            <a:ext cx="15367635" cy="65556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报告字体要求</a:t>
            </a:r>
            <a:endParaRPr kumimoji="0" lang="en-US" altLang="zh-CN" sz="6000" kern="1200" cap="none" spc="0" normalizeH="0" baseline="0" noProof="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标题字体：微软雅黑  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		</a:t>
            </a: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字号：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70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作者字体：仿宋（加粗） 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</a:rPr>
              <a:t>	</a:t>
            </a:r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字号：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</a:rPr>
              <a:t>45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单位字体：仿宋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					</a:t>
            </a: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字号：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正文小标题字体：黑体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</a:rPr>
              <a:t>		</a:t>
            </a:r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字号：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</a:rPr>
              <a:t>28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正文字体：楷体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					</a:t>
            </a:r>
            <a:r>
              <a:rPr kumimoji="0" lang="zh-CN" altLang="en-US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字号：</a:t>
            </a:r>
            <a:r>
              <a:rPr kumimoji="0" lang="en-US" altLang="zh-CN" sz="6000" kern="1200" cap="none" spc="0" normalizeH="0" baseline="0" noProof="0" dirty="0">
                <a:latin typeface="黑体" panose="02010609060101010101" pitchFamily="49" charset="-122"/>
                <a:ea typeface="黑体" panose="02010609060101010101" pitchFamily="49" charset="-122"/>
              </a:rPr>
              <a:t>28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行间距：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</a:rPr>
              <a:t>1.5</a:t>
            </a:r>
            <a:endParaRPr kumimoji="0" lang="zh-CN" altLang="en-US" sz="6000" kern="1200" cap="none" spc="0" normalizeH="0" baseline="0" noProof="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标题 112">
            <a:extLst>
              <a:ext uri="{FF2B5EF4-FFF2-40B4-BE49-F238E27FC236}">
                <a16:creationId xmlns:a16="http://schemas.microsoft.com/office/drawing/2014/main" id="{974E68A3-D82F-4848-0B39-A52606790AE3}"/>
              </a:ext>
            </a:extLst>
          </p:cNvPr>
          <p:cNvSpPr txBox="1">
            <a:spLocks/>
          </p:cNvSpPr>
          <p:nvPr/>
        </p:nvSpPr>
        <p:spPr bwMode="auto">
          <a:xfrm>
            <a:off x="4068569" y="3462642"/>
            <a:ext cx="24300180" cy="3597910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58" tIns="235129" rIns="470258" bIns="235129" numCol="1" anchor="ctr" anchorCtr="0" compatLnSpc="1"/>
          <a:lstStyle>
            <a:lvl1pPr algn="ctr" defTabSz="4055110" rtl="0" eaLnBrk="0" fontAlgn="base" hangingPunct="0">
              <a:spcBef>
                <a:spcPct val="0"/>
              </a:spcBef>
              <a:spcAft>
                <a:spcPct val="0"/>
              </a:spcAft>
              <a:defRPr sz="19405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2703195" rtl="0" eaLnBrk="0" fontAlgn="base" hangingPunct="0">
              <a:spcBef>
                <a:spcPct val="0"/>
              </a:spcBef>
              <a:spcAft>
                <a:spcPct val="0"/>
              </a:spcAft>
              <a:defRPr sz="12935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2703195" rtl="0" eaLnBrk="0" fontAlgn="base" hangingPunct="0">
              <a:spcBef>
                <a:spcPct val="0"/>
              </a:spcBef>
              <a:spcAft>
                <a:spcPct val="0"/>
              </a:spcAft>
              <a:defRPr sz="12935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2703195" rtl="0" eaLnBrk="0" fontAlgn="base" hangingPunct="0">
              <a:spcBef>
                <a:spcPct val="0"/>
              </a:spcBef>
              <a:spcAft>
                <a:spcPct val="0"/>
              </a:spcAft>
              <a:defRPr sz="12935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2703195" rtl="0" eaLnBrk="0" fontAlgn="base" hangingPunct="0">
              <a:spcBef>
                <a:spcPct val="0"/>
              </a:spcBef>
              <a:spcAft>
                <a:spcPct val="0"/>
              </a:spcAft>
              <a:defRPr sz="12935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62890" algn="ctr" defTabSz="2704465" rtl="0" fontAlgn="base">
              <a:spcBef>
                <a:spcPct val="0"/>
              </a:spcBef>
              <a:spcAft>
                <a:spcPct val="0"/>
              </a:spcAft>
              <a:defRPr sz="13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525780" algn="ctr" defTabSz="2704465" rtl="0" fontAlgn="base">
              <a:spcBef>
                <a:spcPct val="0"/>
              </a:spcBef>
              <a:spcAft>
                <a:spcPct val="0"/>
              </a:spcAft>
              <a:defRPr sz="13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788670" algn="ctr" defTabSz="2704465" rtl="0" fontAlgn="base">
              <a:spcBef>
                <a:spcPct val="0"/>
              </a:spcBef>
              <a:spcAft>
                <a:spcPct val="0"/>
              </a:spcAft>
              <a:defRPr sz="13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051560" algn="ctr" defTabSz="2704465" rtl="0" fontAlgn="base">
              <a:spcBef>
                <a:spcPct val="0"/>
              </a:spcBef>
              <a:spcAft>
                <a:spcPct val="0"/>
              </a:spcAft>
              <a:defRPr sz="13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7000" kern="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论文标题</a:t>
            </a:r>
            <a:br>
              <a:rPr lang="zh-CN" altLang="en-US" b="1" kern="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</a:br>
            <a:r>
              <a:rPr lang="zh-CN" altLang="en-US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作者</a:t>
            </a:r>
            <a:r>
              <a:rPr lang="en-US" altLang="zh-CN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，作者</a:t>
            </a:r>
            <a:r>
              <a:rPr lang="en-US" altLang="zh-CN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4500" b="1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  <a:sym typeface="+mn-ea"/>
              </a:rPr>
              <a:t>......</a:t>
            </a:r>
            <a:br>
              <a:rPr lang="zh-CN" altLang="en-US" sz="5400" b="1" kern="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</a:br>
            <a:r>
              <a:rPr lang="zh-CN" altLang="en-US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（单位</a:t>
            </a:r>
            <a:r>
              <a:rPr lang="en-US" altLang="zh-CN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1</a:t>
            </a:r>
            <a:r>
              <a:rPr lang="zh-CN" altLang="en-US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，单位</a:t>
            </a:r>
            <a:r>
              <a:rPr lang="en-US" altLang="zh-CN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2</a:t>
            </a:r>
            <a:r>
              <a:rPr lang="zh-CN" altLang="en-US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，</a:t>
            </a:r>
            <a:r>
              <a:rPr lang="en-US" altLang="zh-CN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......</a:t>
            </a:r>
            <a:r>
              <a:rPr lang="zh-CN" altLang="en-US" sz="4000" kern="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）</a:t>
            </a:r>
            <a:endParaRPr lang="zh-CN" altLang="en-US" sz="4000" b="1" kern="0" dirty="0">
              <a:solidFill>
                <a:schemeClr val="bg1"/>
              </a:solidFill>
              <a:latin typeface="仿宋" panose="02010609060101010101" pitchFamily="49" charset="-122"/>
              <a:ea typeface="仿宋" panose="02010609060101010101" pitchFamily="49" charset="-122"/>
              <a:cs typeface="仿宋" panose="02010609060101010101" pitchFamily="49" charset="-122"/>
              <a:sym typeface="+mn-ea"/>
            </a:endParaRPr>
          </a:p>
        </p:txBody>
      </p:sp>
      <p:sp>
        <p:nvSpPr>
          <p:cNvPr id="11" name="副标题 2" descr="7b0a202020202262756c6c6574223a20227b5c2263617465676f727949645c223a5c225c222c5c2274656d706c61746549645c223a32303233313336307d220a7d0a">
            <a:extLst>
              <a:ext uri="{FF2B5EF4-FFF2-40B4-BE49-F238E27FC236}">
                <a16:creationId xmlns:a16="http://schemas.microsoft.com/office/drawing/2014/main" id="{FD5E3AAD-F495-BA82-C53F-34579FBD2AE4}"/>
              </a:ext>
            </a:extLst>
          </p:cNvPr>
          <p:cNvSpPr>
            <a:spLocks noGrp="1"/>
          </p:cNvSpPr>
          <p:nvPr/>
        </p:nvSpPr>
        <p:spPr>
          <a:xfrm>
            <a:off x="796290" y="25631775"/>
            <a:ext cx="30619700" cy="12458700"/>
          </a:xfrm>
        </p:spPr>
        <p:txBody>
          <a:bodyPr/>
          <a:lstStyle>
            <a:lvl1pPr marL="810260" indent="-810260" algn="l" defTabSz="3239770" rtl="0" eaLnBrk="1" latinLnBrk="0" hangingPunct="1">
              <a:lnSpc>
                <a:spcPct val="90000"/>
              </a:lnSpc>
              <a:spcBef>
                <a:spcPts val="3545"/>
              </a:spcBef>
              <a:buFont typeface="Arial" panose="020B0604020202020204" pitchFamily="34" charset="0"/>
              <a:buChar char="•"/>
              <a:defRPr sz="9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30145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85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0030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70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915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800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685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570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455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340" indent="-810260" algn="l" defTabSz="3239770" rtl="0" eaLnBrk="1" latinLnBrk="0" hangingPunct="1">
              <a:lnSpc>
                <a:spcPct val="90000"/>
              </a:lnSpc>
              <a:spcBef>
                <a:spcPts val="1770"/>
              </a:spcBef>
              <a:buFont typeface="Arial" panose="020B0604020202020204" pitchFamily="34" charset="0"/>
              <a:buChar char="•"/>
              <a:defRPr sz="6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indent="-360045" algn="l" fontAlgn="auto">
              <a:lnSpc>
                <a:spcPct val="150000"/>
              </a:lnSpc>
              <a:spcBef>
                <a:spcPts val="1200"/>
              </a:spcBef>
              <a:buSzPct val="150000"/>
              <a:buBlip>
                <a:blip r:embed="rId8"/>
              </a:buBlip>
            </a:pPr>
            <a:r>
              <a:rPr lang="zh-CN" altLang="en-US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请报告人按照统一的字体字号编写张贴报告。建议能够以较多的图片配合较少的文字介绍自己的研究成果。</a:t>
            </a:r>
            <a:endParaRPr lang="en-US" altLang="zh-CN" sz="7200" b="1" kern="0" spc="100" dirty="0">
              <a:solidFill>
                <a:schemeClr val="tx1"/>
              </a:solidFill>
              <a:uFillTx/>
              <a:latin typeface="黑体" panose="02010609060101010101" charset="-122"/>
              <a:ea typeface="黑体" panose="02010609060101010101" charset="-122"/>
            </a:endParaRPr>
          </a:p>
          <a:p>
            <a:pPr marL="360045" indent="-360045" algn="l" fontAlgn="auto">
              <a:lnSpc>
                <a:spcPct val="150000"/>
              </a:lnSpc>
              <a:spcBef>
                <a:spcPts val="1200"/>
              </a:spcBef>
              <a:buSzPct val="150000"/>
              <a:buBlip>
                <a:blip r:embed="rId8"/>
              </a:buBlip>
            </a:pPr>
            <a:r>
              <a:rPr lang="zh-CN" altLang="en-US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海报尺寸：高</a:t>
            </a:r>
            <a:r>
              <a:rPr lang="en-US" altLang="zh-CN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120cm</a:t>
            </a:r>
            <a:r>
              <a:rPr lang="zh-CN" altLang="en-US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，宽</a:t>
            </a:r>
            <a:r>
              <a:rPr lang="en-US" altLang="zh-CN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90cm</a:t>
            </a:r>
            <a:r>
              <a:rPr lang="zh-CN" altLang="en-US" sz="7200" b="1" kern="0" spc="100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</a:rPr>
              <a:t>，海报中的图像应具有较高分辨率以保证打印质量。</a:t>
            </a:r>
            <a:endParaRPr lang="en-US" altLang="zh-CN" sz="7200" b="1" kern="0" spc="100" dirty="0">
              <a:solidFill>
                <a:schemeClr val="tx1"/>
              </a:solidFill>
              <a:uFillTx/>
              <a:latin typeface="黑体" panose="02010609060101010101" charset="-122"/>
              <a:ea typeface="黑体" panose="02010609060101010101" charset="-122"/>
            </a:endParaRPr>
          </a:p>
          <a:p>
            <a:pPr marL="360045" indent="-360045" algn="l" fontAlgn="auto">
              <a:lnSpc>
                <a:spcPct val="150000"/>
              </a:lnSpc>
              <a:spcBef>
                <a:spcPts val="1200"/>
              </a:spcBef>
              <a:buSzPct val="150000"/>
              <a:buBlip>
                <a:blip r:embed="rId8"/>
              </a:buBlip>
            </a:pPr>
            <a:r>
              <a:rPr lang="zh-CN" altLang="en-US" sz="7200" b="1" kern="0" spc="100" dirty="0">
                <a:latin typeface="黑体" panose="02010609060101010101" charset="-122"/>
                <a:ea typeface="黑体" panose="02010609060101010101" charset="-122"/>
              </a:rPr>
              <a:t>自行打印和张贴。</a:t>
            </a:r>
            <a:endParaRPr lang="zh-CN" altLang="en-US" sz="7200" b="1" kern="0" spc="100" dirty="0">
              <a:solidFill>
                <a:schemeClr val="tx1"/>
              </a:solidFill>
              <a:uFillTx/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429A612-E361-A2CD-F08B-6EA053FA3C1A}"/>
              </a:ext>
            </a:extLst>
          </p:cNvPr>
          <p:cNvSpPr txBox="1"/>
          <p:nvPr/>
        </p:nvSpPr>
        <p:spPr>
          <a:xfrm>
            <a:off x="1929765" y="22421215"/>
            <a:ext cx="16520160" cy="306324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indent="0" fontAlgn="auto">
              <a:lnSpc>
                <a:spcPct val="100000"/>
              </a:lnSpc>
            </a:pPr>
            <a:r>
              <a:rPr lang="zh-CN" altLang="en-US" sz="8800" b="1" kern="0" spc="-140" dirty="0">
                <a:solidFill>
                  <a:srgbClr val="FF0000"/>
                </a:solidFill>
                <a:uFillTx/>
                <a:latin typeface="黑体" panose="02010609060101010101" charset="-122"/>
                <a:ea typeface="黑体" panose="02010609060101010101" charset="-122"/>
                <a:cs typeface="..黑体UI-韩语" panose="02000000000000000000" pitchFamily="2" charset="-128"/>
              </a:rPr>
              <a:t>张贴报告编写、制作规范说明：</a:t>
            </a:r>
          </a:p>
        </p:txBody>
      </p:sp>
    </p:spTree>
    <p:extLst>
      <p:ext uri="{BB962C8B-B14F-4D97-AF65-F5344CB8AC3E}">
        <p14:creationId xmlns:p14="http://schemas.microsoft.com/office/powerpoint/2010/main" val="2842143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zllNDEzYTkyMmNiMjk0NzU0ZTM2YzYyYTQwOTQ4MzcifQ==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189</Words>
  <Application>Microsoft Macintosh PowerPoint</Application>
  <PresentationFormat>自定义</PresentationFormat>
  <Paragraphs>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仿宋</vt:lpstr>
      <vt:lpstr>黑体</vt:lpstr>
      <vt:lpstr>宋体</vt:lpstr>
      <vt:lpstr>微软雅黑</vt:lpstr>
      <vt:lpstr>Arial</vt:lpstr>
      <vt:lpstr>Default Design</vt:lpstr>
      <vt:lpstr>PowerPoint 演示文稿</vt:lpstr>
    </vt:vector>
  </TitlesOfParts>
  <Company>Graphicsland/MAKESIGNS.COM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M 42 by 42</dc:title>
  <dc:creator>Cindy Kranz</dc:creator>
  <dc:description>1-800-347-2477</dc:description>
  <cp:lastModifiedBy>Microsoft Office User</cp:lastModifiedBy>
  <cp:revision>63</cp:revision>
  <cp:lastPrinted>2019-09-19T04:15:00Z</cp:lastPrinted>
  <dcterms:created xsi:type="dcterms:W3CDTF">2005-06-17T20:20:00Z</dcterms:created>
  <dcterms:modified xsi:type="dcterms:W3CDTF">2025-10-28T02:27:27Z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33ECAF4F3AC6475E9A42A7A8AB6D7698_13</vt:lpwstr>
  </property>
  <property fmtid="{D5CDD505-2E9C-101B-9397-08002B2CF9AE}" pid="3" name="KSOProductBuildVer">
    <vt:lpwstr>2052-12.1.0.16417</vt:lpwstr>
  </property>
</Properties>
</file>