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2398970" cy="43199050"/>
  <p:notesSz cx="6858000" cy="9144000"/>
  <p:defaultTextStyle>
    <a:defPPr>
      <a:defRPr lang="zh-CN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1pPr>
    <a:lvl2pPr marL="457200" lvl="1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2pPr>
    <a:lvl3pPr marL="914400" lvl="2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3pPr>
    <a:lvl4pPr marL="1371600" lvl="3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4pPr>
    <a:lvl5pPr marL="1828800" lvl="4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5pPr>
    <a:lvl6pPr marL="2286000" lvl="5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6pPr>
    <a:lvl7pPr marL="2743200" lvl="6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7pPr>
    <a:lvl8pPr marL="3200400" lvl="7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8pPr>
    <a:lvl9pPr marL="3657600" lvl="8" indent="0" algn="l" defTabSz="914400">
      <a:lnSpc>
        <a:spcPct val="100000"/>
      </a:lnSpc>
      <a:spcBef>
        <a:spcPts val="0"/>
      </a:spcBef>
      <a:spcAft>
        <a:spcPts val="0"/>
      </a:spcAft>
      <a:buNone/>
      <a:defRPr b="0" i="0" u="none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294" y="29"/>
      </p:cViewPr>
      <p:guideLst>
        <p:guide orient="horz" pos="13606"/>
        <p:guide pos="1019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71B5FD-8A8B-3893-AAC1-2A024F6DD4DB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400"/>
            </a:lvl1pPr>
            <a:lvl2pPr marL="1214755" indent="0" algn="ctr">
              <a:buNone/>
              <a:defRPr sz="5300"/>
            </a:lvl2pPr>
            <a:lvl3pPr marL="2430145" indent="0" algn="ctr">
              <a:buNone/>
              <a:defRPr sz="4800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竖版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23490001" y="1730003"/>
            <a:ext cx="7290000" cy="3685999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1620000" y="1730003"/>
            <a:ext cx="21447393" cy="3685999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5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1620000" y="10079999"/>
            <a:ext cx="14288401" cy="28510001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16491601" y="10079999"/>
            <a:ext cx="14288401" cy="28510001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231720" y="2300000"/>
            <a:ext cx="27945002" cy="835000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50"/>
            </a:lvl1pPr>
            <a:lvl2pPr marL="1214755" indent="0">
              <a:buNone/>
              <a:defRPr sz="6400"/>
            </a:lvl2pPr>
            <a:lvl3pPr marL="2430145" indent="0">
              <a:buNone/>
              <a:defRPr sz="5300"/>
            </a:lvl3pPr>
            <a:lvl4pPr marL="3644900" indent="0">
              <a:buNone/>
              <a:defRPr sz="4800"/>
            </a:lvl4pPr>
            <a:lvl5pPr marL="4860290" indent="0">
              <a:buNone/>
              <a:defRPr sz="4800"/>
            </a:lvl5pPr>
            <a:lvl6pPr marL="6075045" indent="0">
              <a:buNone/>
              <a:defRPr sz="4800"/>
            </a:lvl6pPr>
            <a:lvl7pPr marL="7289800" indent="0">
              <a:buNone/>
              <a:defRPr sz="4800"/>
            </a:lvl7pPr>
            <a:lvl8pPr marL="8505190" indent="0">
              <a:buNone/>
              <a:defRPr sz="4800"/>
            </a:lvl8pPr>
            <a:lvl9pPr marL="9719945" indent="0">
              <a:buNone/>
              <a:defRPr sz="4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3153829" y="16789788"/>
            <a:ext cx="12951428" cy="22200213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50"/>
            </a:lvl1pPr>
            <a:lvl2pPr marL="1214755" indent="0">
              <a:buNone/>
              <a:defRPr sz="6400"/>
            </a:lvl2pPr>
            <a:lvl3pPr marL="2430145" indent="0">
              <a:buNone/>
              <a:defRPr sz="5300"/>
            </a:lvl3pPr>
            <a:lvl4pPr marL="3644900" indent="0">
              <a:buNone/>
              <a:defRPr sz="4800"/>
            </a:lvl4pPr>
            <a:lvl5pPr marL="4860290" indent="0">
              <a:buNone/>
              <a:defRPr sz="4800"/>
            </a:lvl5pPr>
            <a:lvl6pPr marL="6075045" indent="0">
              <a:buNone/>
              <a:defRPr sz="4800"/>
            </a:lvl6pPr>
            <a:lvl7pPr marL="7289800" indent="0">
              <a:buNone/>
              <a:defRPr sz="4800"/>
            </a:lvl7pPr>
            <a:lvl8pPr marL="8505190" indent="0">
              <a:buNone/>
              <a:defRPr sz="4800"/>
            </a:lvl8pPr>
            <a:lvl9pPr marL="9719945" indent="0">
              <a:buNone/>
              <a:defRPr sz="48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16627691" y="16789788"/>
            <a:ext cx="13015213" cy="22200213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3774221" y="6220000"/>
            <a:ext cx="16402501" cy="30699998"/>
          </a:xfrm>
        </p:spPr>
        <p:txBody>
          <a:bodyPr/>
          <a:lstStyle>
            <a:lvl1pPr>
              <a:defRPr sz="8500"/>
            </a:lvl1pPr>
            <a:lvl2pPr>
              <a:defRPr sz="745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2231720" y="12959999"/>
            <a:ext cx="10449843" cy="24010001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00"/>
            </a:lvl2pPr>
            <a:lvl3pPr marL="2430145" indent="0">
              <a:buNone/>
              <a:defRPr sz="3200"/>
            </a:lvl3pPr>
            <a:lvl4pPr marL="3644900" indent="0">
              <a:buNone/>
              <a:defRPr sz="2650"/>
            </a:lvl4pPr>
            <a:lvl5pPr marL="4860290" indent="0">
              <a:buNone/>
              <a:defRPr sz="2650"/>
            </a:lvl5pPr>
            <a:lvl6pPr marL="6075045" indent="0">
              <a:buNone/>
              <a:defRPr sz="2650"/>
            </a:lvl6pPr>
            <a:lvl7pPr marL="7289800" indent="0">
              <a:buNone/>
              <a:defRPr sz="2650"/>
            </a:lvl7pPr>
            <a:lvl8pPr marL="8505190" indent="0">
              <a:buNone/>
              <a:defRPr sz="2650"/>
            </a:lvl8pPr>
            <a:lvl9pPr marL="9719945" indent="0">
              <a:buNone/>
              <a:defRPr sz="265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0"/>
            </a:lvl1pPr>
            <a:lvl2pPr marL="1214755" indent="0">
              <a:buNone/>
              <a:defRPr sz="7450"/>
            </a:lvl2pPr>
            <a:lvl3pPr marL="2430145" indent="0">
              <a:buNone/>
              <a:defRPr sz="6400"/>
            </a:lvl3pPr>
            <a:lvl4pPr marL="3644900" indent="0">
              <a:buNone/>
              <a:defRPr sz="5300"/>
            </a:lvl4pPr>
            <a:lvl5pPr marL="4860290" indent="0">
              <a:buNone/>
              <a:defRPr sz="5300"/>
            </a:lvl5pPr>
            <a:lvl6pPr marL="6075045" indent="0">
              <a:buNone/>
              <a:defRPr sz="5300"/>
            </a:lvl6pPr>
            <a:lvl7pPr marL="7289800" indent="0">
              <a:buNone/>
              <a:defRPr sz="5300"/>
            </a:lvl7pPr>
            <a:lvl8pPr marL="8505190" indent="0">
              <a:buNone/>
              <a:defRPr sz="5300"/>
            </a:lvl8pPr>
            <a:lvl9pPr marL="9719945" indent="0">
              <a:buNone/>
              <a:defRPr sz="5300"/>
            </a:lvl9pPr>
          </a:lstStyle>
          <a:p>
            <a:pPr marL="0" marR="0" lvl="0" indent="0" algn="l" defTabSz="3240405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85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2231720" y="12959999"/>
            <a:ext cx="11069334" cy="24010001"/>
          </a:xfrm>
        </p:spPr>
        <p:txBody>
          <a:bodyPr/>
          <a:lstStyle>
            <a:lvl1pPr marL="0" indent="0">
              <a:buNone/>
              <a:defRPr sz="5300"/>
            </a:lvl1pPr>
            <a:lvl2pPr marL="1214755" indent="0">
              <a:buNone/>
              <a:defRPr sz="4800"/>
            </a:lvl2pPr>
            <a:lvl3pPr marL="2430145" indent="0">
              <a:buNone/>
              <a:defRPr sz="4250"/>
            </a:lvl3pPr>
            <a:lvl4pPr marL="3644900" indent="0">
              <a:buNone/>
              <a:defRPr sz="3700"/>
            </a:lvl4pPr>
            <a:lvl5pPr marL="4860290" indent="0">
              <a:buNone/>
              <a:defRPr sz="3700"/>
            </a:lvl5pPr>
            <a:lvl6pPr marL="6075045" indent="0">
              <a:buNone/>
              <a:defRPr sz="3700"/>
            </a:lvl6pPr>
            <a:lvl7pPr marL="7289800" indent="0">
              <a:buNone/>
              <a:defRPr sz="3700"/>
            </a:lvl7pPr>
            <a:lvl8pPr marL="8505190" indent="0">
              <a:buNone/>
              <a:defRPr sz="3700"/>
            </a:lvl8pPr>
            <a:lvl9pPr marL="9719945" indent="0">
              <a:buNone/>
              <a:defRPr sz="37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US"/>
              <a:t>单击此处编辑母版标题样式</a:t>
            </a:r>
            <a:endParaRPr 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US"/>
              <a:t>单击此处编辑母版文本样式</a:t>
            </a:r>
            <a:endParaRPr lang="en-US"/>
          </a:p>
          <a:p>
            <a:pPr lvl="1">
              <a:defRPr/>
            </a:pPr>
            <a:r>
              <a:rPr lang="en-US"/>
              <a:t>第二级</a:t>
            </a:r>
            <a:endParaRPr lang="en-US"/>
          </a:p>
          <a:p>
            <a:pPr lvl="2">
              <a:defRPr/>
            </a:pPr>
            <a:r>
              <a:rPr lang="en-US"/>
              <a:t>第三级</a:t>
            </a:r>
            <a:endParaRPr lang="en-US"/>
          </a:p>
          <a:p>
            <a:pPr lvl="3">
              <a:defRPr/>
            </a:pPr>
            <a:r>
              <a:rPr lang="en-US"/>
              <a:t>第四级</a:t>
            </a:r>
            <a:endParaRPr lang="en-US"/>
          </a:p>
          <a:p>
            <a:pPr lvl="4">
              <a:defRPr/>
            </a:pPr>
            <a:r>
              <a:rPr lang="en-US"/>
              <a:t>第五级</a:t>
            </a:r>
            <a:endParaRPr 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 bwMode="auto"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4950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 bwMode="auto"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4950"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495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 bwMode="auto"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4900"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lang="zh-CN" sz="490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</a:fld>
            <a:endParaRPr lang="zh-CN" sz="4900" b="0" i="0" u="none" strike="noStrike" cap="none" spc="0">
              <a:ln>
                <a:noFill/>
              </a:ln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2pPr>
      <a:lvl3pPr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3pPr>
      <a:lvl4pPr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4pPr>
      <a:lvl5pPr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5pPr>
      <a:lvl6pPr marL="457200"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6pPr>
      <a:lvl7pPr marL="914400"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7pPr>
      <a:lvl8pPr marL="1371600"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8pPr>
      <a:lvl9pPr marL="1828800" algn="ctr" defTabSz="3240405">
        <a:spcBef>
          <a:spcPts val="0"/>
        </a:spcBef>
        <a:spcAft>
          <a:spcPts val="0"/>
        </a:spcAft>
        <a:defRPr sz="155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9pPr>
    </p:titleStyle>
    <p:bodyStyle>
      <a:lvl1pPr marL="1214755" indent="-1214755" algn="l" defTabSz="3240405">
        <a:spcBef>
          <a:spcPts val="350"/>
        </a:spcBef>
        <a:spcAft>
          <a:spcPts val="0"/>
        </a:spcAft>
        <a:buChar char="•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>
        <a:spcBef>
          <a:spcPts val="350"/>
        </a:spcBef>
        <a:spcAft>
          <a:spcPts val="0"/>
        </a:spcAft>
        <a:buChar char="–"/>
        <a:defRPr sz="99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>
        <a:spcBef>
          <a:spcPts val="350"/>
        </a:spcBef>
        <a:spcAft>
          <a:spcPts val="0"/>
        </a:spcAft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>
        <a:spcBef>
          <a:spcPts val="350"/>
        </a:spcBef>
        <a:spcAft>
          <a:spcPts val="0"/>
        </a:spcAft>
        <a:buChar char="–"/>
        <a:defRPr sz="70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>
        <a:spcBef>
          <a:spcPts val="350"/>
        </a:spcBef>
        <a:spcAft>
          <a:spcPts val="0"/>
        </a:spcAft>
        <a:buChar char="»"/>
        <a:defRPr sz="70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>
        <a:lnSpc>
          <a:spcPct val="100000"/>
        </a:lnSpc>
        <a:spcBef>
          <a:spcPts val="350"/>
        </a:spcBef>
        <a:spcAft>
          <a:spcPts val="0"/>
        </a:spcAft>
        <a:buChar char="»"/>
        <a:defRPr sz="7100" b="0" i="0" u="none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>
        <a:lnSpc>
          <a:spcPct val="100000"/>
        </a:lnSpc>
        <a:spcBef>
          <a:spcPts val="350"/>
        </a:spcBef>
        <a:spcAft>
          <a:spcPts val="0"/>
        </a:spcAft>
        <a:buChar char="»"/>
        <a:defRPr sz="7100" b="0" i="0" u="none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>
        <a:lnSpc>
          <a:spcPct val="100000"/>
        </a:lnSpc>
        <a:spcBef>
          <a:spcPts val="350"/>
        </a:spcBef>
        <a:spcAft>
          <a:spcPts val="0"/>
        </a:spcAft>
        <a:buChar char="»"/>
        <a:defRPr sz="7100" b="0" i="0" u="none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>
        <a:lnSpc>
          <a:spcPct val="100000"/>
        </a:lnSpc>
        <a:spcBef>
          <a:spcPts val="350"/>
        </a:spcBef>
        <a:spcAft>
          <a:spcPts val="0"/>
        </a:spcAft>
        <a:buChar char="»"/>
        <a:defRPr sz="7100" b="0" i="0" u="none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>
        <a:lnSpc>
          <a:spcPct val="100000"/>
        </a:lnSpc>
        <a:spcBef>
          <a:spcPts val="0"/>
        </a:spcBef>
        <a:spcAft>
          <a:spcPts val="0"/>
        </a:spcAft>
        <a:buNone/>
        <a:defRPr sz="64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2pPr>
      <a:lvl3pPr marL="3239770" lvl="2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3pPr>
      <a:lvl4pPr marL="4860290" lvl="3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4pPr>
      <a:lvl5pPr marL="6480175" lvl="4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5pPr>
      <a:lvl6pPr marL="8100060" lvl="5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6pPr>
      <a:lvl7pPr marL="9719945" lvl="6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7pPr>
      <a:lvl8pPr marL="11339830" lvl="7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8pPr>
      <a:lvl9pPr marL="12959715" lvl="8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b="0" i="0" u="none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2" descr="C:/Users/Administrator/Desktop/图片1.jpg图片1"/>
          <p:cNvPicPr>
            <a:picLocks noChangeAspect="1"/>
          </p:cNvPicPr>
          <p:nvPr/>
        </p:nvPicPr>
        <p:blipFill>
          <a:blip r:embed="rId1"/>
          <a:srcRect l="1" r="1"/>
          <a:stretch>
            <a:fillRect/>
          </a:stretch>
        </p:blipFill>
        <p:spPr bwMode="auto">
          <a:xfrm>
            <a:off x="-56832" y="0"/>
            <a:ext cx="33002855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AutoShape 13"/>
          <p:cNvSpPr/>
          <p:nvPr/>
        </p:nvSpPr>
        <p:spPr bwMode="auto">
          <a:xfrm>
            <a:off x="42545" y="3237865"/>
            <a:ext cx="32804100" cy="3731260"/>
          </a:xfrm>
          <a:prstGeom prst="roundRect">
            <a:avLst>
              <a:gd name="adj" fmla="val 10870"/>
            </a:avLst>
          </a:prstGeom>
          <a:gradFill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>
              <a:defRPr/>
            </a:pPr>
            <a:endParaRPr lang="en-US" sz="85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7" name="副标题 2" descr="7b0a202020202262756c6c6574223a20227b5c2263617465676f727949645c223a5c225c222c5c2274656d706c61746549645c223a32303233313336307d220a7d0a"/>
          <p:cNvSpPr>
            <a:spLocks noGrp="1"/>
          </p:cNvSpPr>
          <p:nvPr/>
        </p:nvSpPr>
        <p:spPr bwMode="auto">
          <a:xfrm>
            <a:off x="732790" y="29441775"/>
            <a:ext cx="30619700" cy="10817224"/>
          </a:xfrm>
        </p:spPr>
        <p:txBody>
          <a:bodyPr/>
          <a:lstStyle>
            <a:lvl1pPr marL="810260" indent="-810260" algn="l" defTabSz="3239770">
              <a:lnSpc>
                <a:spcPct val="90000"/>
              </a:lnSpc>
              <a:spcBef>
                <a:spcPts val="3545"/>
              </a:spcBef>
              <a:buFont typeface="Arial" panose="020B0604020202020204"/>
              <a:buChar char="•"/>
              <a:defRPr sz="9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0145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8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50030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7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915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800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685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570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455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340" indent="-810260" algn="l" defTabSz="3239770">
              <a:lnSpc>
                <a:spcPct val="90000"/>
              </a:lnSpc>
              <a:spcBef>
                <a:spcPts val="1770"/>
              </a:spcBef>
              <a:buFont typeface="Arial" panose="020B0604020202020204"/>
              <a:buChar char="•"/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 algn="l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2"/>
              </a:buBlip>
              <a:defRPr/>
            </a:pP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请报告人按照统一的字体字号编写张贴报告。建议能够以较多的图片配</a:t>
            </a:r>
            <a:r>
              <a:rPr lang="en-US" alt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合较少的文字介绍自己的研究成果。</a:t>
            </a:r>
            <a:endParaRPr lang="en-US" sz="7200" b="1" spc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60045" indent="-360045" algn="l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2"/>
              </a:buBlip>
              <a:defRPr/>
            </a:pP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海报尺寸：高</a:t>
            </a:r>
            <a:r>
              <a:rPr 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120cm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，宽</a:t>
            </a:r>
            <a:r>
              <a:rPr 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90cm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，海报中的图像应具有较高分辨率以保证打印质量。海报由会务组统一打印制作、统一张贴。请报告人于</a:t>
            </a:r>
            <a:r>
              <a:rPr 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2026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日前发送到</a:t>
            </a:r>
            <a:r>
              <a:rPr lang="en-US" alt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tzdyxh2014@163.com</a:t>
            </a:r>
            <a:r>
              <a:rPr lang="zh-CN" alt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en-US" sz="7200" b="1" spc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60045" indent="-360045" algn="l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2"/>
              </a:buBlip>
              <a:defRPr/>
            </a:pP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联系人：</a:t>
            </a:r>
            <a:r>
              <a:rPr lang="zh-CN" altLang="en-US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傅翔(0816-2489043,13108113617)</a:t>
            </a:r>
            <a:r>
              <a:rPr lang="zh-CN" sz="7200" b="1" spc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sz="7200" b="1" spc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" name="文本框 108"/>
          <p:cNvSpPr txBox="1"/>
          <p:nvPr/>
        </p:nvSpPr>
        <p:spPr bwMode="auto">
          <a:xfrm>
            <a:off x="1479064" y="25850214"/>
            <a:ext cx="16284425" cy="3063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indent="0">
              <a:lnSpc>
                <a:spcPct val="100000"/>
              </a:lnSpc>
              <a:defRPr/>
            </a:pPr>
            <a:r>
              <a:rPr lang="zh-CN" sz="8800" b="1" spc="-14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..黑体UI-韩语"/>
              </a:rPr>
              <a:t>张贴报告编写、制</a:t>
            </a:r>
            <a:r>
              <a:rPr lang="zh-CN" sz="8800" b="1" spc="-14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..黑体UI-韩语"/>
              </a:rPr>
              <a:t>作规范说明：</a:t>
            </a:r>
            <a:endParaRPr lang="zh-CN" sz="8800" b="1" spc="-14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..黑体UI-韩语"/>
            </a:endParaRPr>
          </a:p>
        </p:txBody>
      </p:sp>
      <p:graphicFrame>
        <p:nvGraphicFramePr>
          <p:cNvPr id="112" name="表格 111"/>
          <p:cNvGraphicFramePr/>
          <p:nvPr/>
        </p:nvGraphicFramePr>
        <p:xfrm>
          <a:off x="3419099" y="10208895"/>
          <a:ext cx="27605095" cy="933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000"/>
                <a:gridCol w="9148634"/>
                <a:gridCol w="3426460"/>
              </a:tblGrid>
              <a:tr h="15335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标题字体：</a:t>
                      </a: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微软雅黑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70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53352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9600" b="0">
                          <a:latin typeface="黑体" panose="02010609060101010101" charset="-122"/>
                          <a:ea typeface="黑体" panose="02010609060101010101" charset="-122"/>
                        </a:rPr>
                        <a:t>作者字体：仿宋（加粗）</a:t>
                      </a: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45</a:t>
                      </a:r>
                      <a:endParaRPr 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53733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9600" b="0">
                          <a:latin typeface="黑体" panose="02010609060101010101" charset="-122"/>
                          <a:ea typeface="黑体" panose="02010609060101010101" charset="-122"/>
                        </a:rPr>
                        <a:t>单位字体：仿宋</a:t>
                      </a: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  <a:endParaRPr 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53606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9600" b="0">
                          <a:latin typeface="黑体" panose="02010609060101010101" charset="-122"/>
                          <a:ea typeface="黑体" panose="02010609060101010101" charset="-122"/>
                        </a:rPr>
                        <a:t>正文小标题字体：黑体</a:t>
                      </a: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53098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9600" b="0">
                          <a:latin typeface="黑体" panose="02010609060101010101" charset="-122"/>
                          <a:ea typeface="黑体" panose="02010609060101010101" charset="-122"/>
                        </a:rPr>
                        <a:t>正文字体：楷体</a:t>
                      </a: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字号：</a:t>
                      </a:r>
                      <a:endParaRPr lang="zh-CN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sz="9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26492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zh-CN" sz="9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行间距：</a:t>
                      </a:r>
                      <a:r>
                        <a:rPr lang="en-US" sz="9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1.5</a:t>
                      </a:r>
                      <a:endParaRPr lang="en-US" sz="9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zh-CN" sz="9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3" name="标题 112"/>
          <p:cNvSpPr/>
          <p:nvPr>
            <p:ph type="ctrTitle" idx="4294967295"/>
          </p:nvPr>
        </p:nvSpPr>
        <p:spPr bwMode="auto">
          <a:xfrm>
            <a:off x="4030345" y="4890135"/>
            <a:ext cx="24300180" cy="3597910"/>
          </a:xfrm>
        </p:spPr>
        <p:txBody>
          <a:bodyPr/>
          <a:p>
            <a:pPr>
              <a:defRPr/>
            </a:pPr>
            <a:r>
              <a:rPr lang="zh-CN" sz="8000" b="1">
                <a:latin typeface="微软雅黑" panose="020B0503020204020204" charset="-122"/>
                <a:ea typeface="微软雅黑" panose="020B0503020204020204" charset="-122"/>
              </a:rPr>
              <a:t>论文标题</a:t>
            </a:r>
            <a:br>
              <a:rPr lang="zh-CN" b="1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作者</a:t>
            </a:r>
            <a:r>
              <a:rPr lang="en-US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1</a:t>
            </a:r>
            <a:r>
              <a:rPr lang="zh-CN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，作者</a:t>
            </a:r>
            <a:r>
              <a:rPr lang="en-US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2</a:t>
            </a:r>
            <a:r>
              <a:rPr lang="zh-CN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，</a:t>
            </a:r>
            <a:r>
              <a:rPr lang="en-US" sz="54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......</a:t>
            </a:r>
            <a:br>
              <a:rPr lang="zh-CN" sz="5400" b="1"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</a:br>
            <a:r>
              <a:rPr lang="zh-CN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（单位</a:t>
            </a:r>
            <a:r>
              <a:rPr lang="en-US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，单位</a:t>
            </a:r>
            <a:r>
              <a:rPr lang="en-US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......</a:t>
            </a:r>
            <a:r>
              <a:rPr lang="zh-CN" sz="5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</a:t>
            </a:r>
            <a:endParaRPr lang="zh-CN" sz="5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4" name="文本框 113"/>
          <p:cNvSpPr txBox="1"/>
          <p:nvPr/>
        </p:nvSpPr>
        <p:spPr bwMode="auto">
          <a:xfrm>
            <a:off x="1078230" y="40681910"/>
            <a:ext cx="13997940" cy="1347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>
              <a:defRPr/>
            </a:pPr>
            <a:r>
              <a:rPr lang="zh-CN" sz="48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报告人姓名：</a:t>
            </a:r>
            <a:r>
              <a:rPr lang="en-US" sz="48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        </a:t>
            </a:r>
            <a:r>
              <a:rPr lang="zh-CN" sz="48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邮箱，</a:t>
            </a:r>
            <a:r>
              <a:rPr lang="en-US" sz="48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        </a:t>
            </a:r>
            <a:r>
              <a:rPr lang="zh-CN" sz="4800" b="1"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电话。</a:t>
            </a:r>
            <a:endParaRPr lang="zh-CN" sz="4800" b="1" baseline="30000">
              <a:latin typeface="仿宋" panose="02010609060101010101" charset="-122"/>
              <a:ea typeface="仿宋" panose="02010609060101010101" charset="-122"/>
              <a:cs typeface="Times New Roman" panose="02020603050405020304"/>
            </a:endParaRPr>
          </a:p>
        </p:txBody>
      </p:sp>
      <p:sp>
        <p:nvSpPr>
          <p:cNvPr id="115" name="文本框 114"/>
          <p:cNvSpPr txBox="1"/>
          <p:nvPr/>
        </p:nvSpPr>
        <p:spPr bwMode="auto">
          <a:xfrm>
            <a:off x="789940" y="4318635"/>
            <a:ext cx="9977755" cy="1347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l">
              <a:defRPr/>
            </a:pPr>
            <a:r>
              <a:rPr lang="zh-CN" sz="8000" b="1" baseline="30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报告编号：</a:t>
            </a:r>
            <a:r>
              <a:rPr lang="en-US" sz="8000" b="1" baseline="30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TZDY2026-</a:t>
            </a:r>
            <a:r>
              <a:rPr lang="en-US" sz="8000" b="1" baseline="30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/>
              </a:rPr>
              <a:t>XXX</a:t>
            </a:r>
            <a:endParaRPr lang="en-US" sz="8000" b="1" baseline="300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WPS 演示</Application>
  <PresentationFormat>自定义</PresentationFormat>
  <Paragraphs>44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Arial</vt:lpstr>
      <vt:lpstr>Times New Roman</vt:lpstr>
      <vt:lpstr>黑体</vt:lpstr>
      <vt:lpstr>..黑体UI-韩语</vt:lpstr>
      <vt:lpstr>微软雅黑</vt:lpstr>
      <vt:lpstr>仿宋</vt:lpstr>
      <vt:lpstr>Arial Unicode MS</vt:lpstr>
      <vt:lpstr>默认设计模板</vt:lpstr>
      <vt:lpstr>论文标题 作者1，作者2，...... （单位1，单位2，......）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强激光与粒子束编辑部</cp:lastModifiedBy>
  <cp:revision>47</cp:revision>
  <dcterms:created xsi:type="dcterms:W3CDTF">2021-03-24T06:06:00Z</dcterms:created>
  <dcterms:modified xsi:type="dcterms:W3CDTF">2026-04-29T09:30:42Z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F34D0A39784E48A785CF66112B100A15_13</vt:lpwstr>
  </property>
</Properties>
</file>